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2" r:id="rId5"/>
    <p:sldMasterId id="2147484246" r:id="rId6"/>
  </p:sldMasterIdLst>
  <p:notesMasterIdLst>
    <p:notesMasterId r:id="rId35"/>
  </p:notesMasterIdLst>
  <p:handoutMasterIdLst>
    <p:handoutMasterId r:id="rId36"/>
  </p:handoutMasterIdLst>
  <p:sldIdLst>
    <p:sldId id="345" r:id="rId7"/>
    <p:sldId id="425" r:id="rId8"/>
    <p:sldId id="427" r:id="rId9"/>
    <p:sldId id="401" r:id="rId10"/>
    <p:sldId id="417" r:id="rId11"/>
    <p:sldId id="426" r:id="rId12"/>
    <p:sldId id="428" r:id="rId13"/>
    <p:sldId id="418" r:id="rId14"/>
    <p:sldId id="419" r:id="rId15"/>
    <p:sldId id="413" r:id="rId16"/>
    <p:sldId id="420" r:id="rId17"/>
    <p:sldId id="421" r:id="rId18"/>
    <p:sldId id="408" r:id="rId19"/>
    <p:sldId id="422" r:id="rId20"/>
    <p:sldId id="414" r:id="rId21"/>
    <p:sldId id="406" r:id="rId22"/>
    <p:sldId id="423" r:id="rId23"/>
    <p:sldId id="429" r:id="rId24"/>
    <p:sldId id="403" r:id="rId25"/>
    <p:sldId id="405" r:id="rId26"/>
    <p:sldId id="404" r:id="rId27"/>
    <p:sldId id="430" r:id="rId28"/>
    <p:sldId id="424" r:id="rId29"/>
    <p:sldId id="312" r:id="rId30"/>
    <p:sldId id="315" r:id="rId31"/>
    <p:sldId id="394" r:id="rId32"/>
    <p:sldId id="399" r:id="rId33"/>
    <p:sldId id="317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io, Stephen (CIV)" initials="RS(" lastIdx="10" clrIdx="0">
    <p:extLst>
      <p:ext uri="{19B8F6BF-5375-455C-9EA6-DF929625EA0E}">
        <p15:presenceInfo xmlns:p15="http://schemas.microsoft.com/office/powerpoint/2012/main" userId="S-1-5-21-329068152-448539723-839522115-73956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DBDCD8"/>
    <a:srgbClr val="82786F"/>
    <a:srgbClr val="32362C"/>
    <a:srgbClr val="45473E"/>
    <a:srgbClr val="3B4324"/>
    <a:srgbClr val="D8D8D8"/>
    <a:srgbClr val="C9C9C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5005" autoAdjust="0"/>
  </p:normalViewPr>
  <p:slideViewPr>
    <p:cSldViewPr snapToGrid="0">
      <p:cViewPr varScale="1">
        <p:scale>
          <a:sx n="75" d="100"/>
          <a:sy n="75" d="100"/>
        </p:scale>
        <p:origin x="84" y="900"/>
      </p:cViewPr>
      <p:guideLst/>
    </p:cSldViewPr>
  </p:slideViewPr>
  <p:outlineViewPr>
    <p:cViewPr>
      <p:scale>
        <a:sx n="33" d="100"/>
        <a:sy n="33" d="100"/>
      </p:scale>
      <p:origin x="0" y="-231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22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lca70108scngs\ARL\CISD_Users\CI\CIN\CIN\alexander.kott1\Publications\2018%20Hist%20Inf%20Weapons\Revision%20FEB2019\Latest%20Clean%20Models\Rates%20of%20change%20in%20attribut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xander.kott1\Desktop\Fig%20of%20Fi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7"/>
          <c:order val="7"/>
          <c:tx>
            <c:strRef>
              <c:f>Sheet1!$K$1</c:f>
              <c:strCache>
                <c:ptCount val="1"/>
                <c:pt idx="0">
                  <c:v>log KE</c:v>
                </c:pt>
              </c:strCache>
              <c:extLst xmlns:c15="http://schemas.microsoft.com/office/drawing/2012/chart"/>
            </c:strRef>
          </c:tx>
          <c:spPr>
            <a:ln w="25400" cap="flat" cmpd="sng" algn="ctr">
              <a:noFill/>
              <a:prstDash val="sysDot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xVal>
            <c:numRef>
              <c:f>Sheet1!$C$2:$C$133</c:f>
              <c:numCache>
                <c:formatCode>General</c:formatCode>
                <c:ptCount val="132"/>
                <c:pt idx="0">
                  <c:v>1000.1</c:v>
                </c:pt>
                <c:pt idx="1">
                  <c:v>1000.15</c:v>
                </c:pt>
                <c:pt idx="2">
                  <c:v>1000.2</c:v>
                </c:pt>
                <c:pt idx="3">
                  <c:v>1050.2</c:v>
                </c:pt>
                <c:pt idx="4">
                  <c:v>1066</c:v>
                </c:pt>
                <c:pt idx="5">
                  <c:v>1100</c:v>
                </c:pt>
                <c:pt idx="6">
                  <c:v>1150.0999999999999</c:v>
                </c:pt>
                <c:pt idx="7">
                  <c:v>1150.2</c:v>
                </c:pt>
                <c:pt idx="8">
                  <c:v>1190</c:v>
                </c:pt>
                <c:pt idx="9">
                  <c:v>1100</c:v>
                </c:pt>
                <c:pt idx="10">
                  <c:v>1125</c:v>
                </c:pt>
                <c:pt idx="11">
                  <c:v>1150</c:v>
                </c:pt>
                <c:pt idx="12">
                  <c:v>1175</c:v>
                </c:pt>
                <c:pt idx="13">
                  <c:v>1200.2</c:v>
                </c:pt>
                <c:pt idx="14">
                  <c:v>1250.3</c:v>
                </c:pt>
                <c:pt idx="15">
                  <c:v>1250.4000000000001</c:v>
                </c:pt>
                <c:pt idx="16">
                  <c:v>1250.5</c:v>
                </c:pt>
                <c:pt idx="17">
                  <c:v>1300.2</c:v>
                </c:pt>
                <c:pt idx="18">
                  <c:v>1300.3</c:v>
                </c:pt>
                <c:pt idx="19">
                  <c:v>1300.4000000000001</c:v>
                </c:pt>
                <c:pt idx="20">
                  <c:v>1300.5</c:v>
                </c:pt>
                <c:pt idx="21">
                  <c:v>1325</c:v>
                </c:pt>
                <c:pt idx="22">
                  <c:v>1350.1</c:v>
                </c:pt>
                <c:pt idx="23">
                  <c:v>1350.2</c:v>
                </c:pt>
                <c:pt idx="24">
                  <c:v>1350.3</c:v>
                </c:pt>
                <c:pt idx="25">
                  <c:v>1350.4</c:v>
                </c:pt>
                <c:pt idx="26">
                  <c:v>1350.5</c:v>
                </c:pt>
                <c:pt idx="27">
                  <c:v>1350.6</c:v>
                </c:pt>
                <c:pt idx="28">
                  <c:v>1350.7</c:v>
                </c:pt>
                <c:pt idx="29">
                  <c:v>1350.8</c:v>
                </c:pt>
                <c:pt idx="30">
                  <c:v>1362</c:v>
                </c:pt>
                <c:pt idx="31">
                  <c:v>1370</c:v>
                </c:pt>
                <c:pt idx="32">
                  <c:v>1370</c:v>
                </c:pt>
                <c:pt idx="33">
                  <c:v>1375</c:v>
                </c:pt>
                <c:pt idx="34">
                  <c:v>1399</c:v>
                </c:pt>
                <c:pt idx="35">
                  <c:v>1400.1</c:v>
                </c:pt>
                <c:pt idx="36">
                  <c:v>1400.2</c:v>
                </c:pt>
                <c:pt idx="37">
                  <c:v>1400.4</c:v>
                </c:pt>
                <c:pt idx="38">
                  <c:v>1420</c:v>
                </c:pt>
                <c:pt idx="39">
                  <c:v>1425</c:v>
                </c:pt>
                <c:pt idx="40">
                  <c:v>1450.2</c:v>
                </c:pt>
                <c:pt idx="41">
                  <c:v>1450</c:v>
                </c:pt>
                <c:pt idx="42">
                  <c:v>1455</c:v>
                </c:pt>
                <c:pt idx="43">
                  <c:v>1470</c:v>
                </c:pt>
                <c:pt idx="44">
                  <c:v>1490</c:v>
                </c:pt>
                <c:pt idx="45">
                  <c:v>1520</c:v>
                </c:pt>
                <c:pt idx="46">
                  <c:v>1543</c:v>
                </c:pt>
                <c:pt idx="47">
                  <c:v>1550.2</c:v>
                </c:pt>
                <c:pt idx="48">
                  <c:v>1550.3</c:v>
                </c:pt>
                <c:pt idx="49">
                  <c:v>1571</c:v>
                </c:pt>
                <c:pt idx="50">
                  <c:v>1580</c:v>
                </c:pt>
                <c:pt idx="51">
                  <c:v>1593</c:v>
                </c:pt>
                <c:pt idx="52">
                  <c:v>1595</c:v>
                </c:pt>
                <c:pt idx="53">
                  <c:v>1620</c:v>
                </c:pt>
                <c:pt idx="54">
                  <c:v>1625</c:v>
                </c:pt>
                <c:pt idx="55">
                  <c:v>1640.1</c:v>
                </c:pt>
                <c:pt idx="56">
                  <c:v>1640.2</c:v>
                </c:pt>
                <c:pt idx="57">
                  <c:v>1650</c:v>
                </c:pt>
                <c:pt idx="58">
                  <c:v>1686</c:v>
                </c:pt>
                <c:pt idx="59">
                  <c:v>1700.1</c:v>
                </c:pt>
                <c:pt idx="60">
                  <c:v>1700.4</c:v>
                </c:pt>
                <c:pt idx="61">
                  <c:v>1700.5</c:v>
                </c:pt>
                <c:pt idx="62">
                  <c:v>1700.6</c:v>
                </c:pt>
                <c:pt idx="63">
                  <c:v>1715</c:v>
                </c:pt>
                <c:pt idx="64">
                  <c:v>1717</c:v>
                </c:pt>
                <c:pt idx="65">
                  <c:v>1722.1</c:v>
                </c:pt>
                <c:pt idx="66">
                  <c:v>1722.2</c:v>
                </c:pt>
                <c:pt idx="67">
                  <c:v>1725.1</c:v>
                </c:pt>
                <c:pt idx="68">
                  <c:v>1725.2</c:v>
                </c:pt>
                <c:pt idx="69">
                  <c:v>1725.3</c:v>
                </c:pt>
                <c:pt idx="70">
                  <c:v>1725.4</c:v>
                </c:pt>
                <c:pt idx="71">
                  <c:v>1775</c:v>
                </c:pt>
                <c:pt idx="72">
                  <c:v>1780</c:v>
                </c:pt>
                <c:pt idx="73">
                  <c:v>1795</c:v>
                </c:pt>
                <c:pt idx="74">
                  <c:v>1800</c:v>
                </c:pt>
                <c:pt idx="75">
                  <c:v>1811</c:v>
                </c:pt>
                <c:pt idx="76">
                  <c:v>1823</c:v>
                </c:pt>
                <c:pt idx="77">
                  <c:v>1823</c:v>
                </c:pt>
                <c:pt idx="78">
                  <c:v>1836.1</c:v>
                </c:pt>
                <c:pt idx="79">
                  <c:v>1836.2</c:v>
                </c:pt>
                <c:pt idx="80">
                  <c:v>1841</c:v>
                </c:pt>
                <c:pt idx="81">
                  <c:v>1841</c:v>
                </c:pt>
                <c:pt idx="82">
                  <c:v>1848</c:v>
                </c:pt>
                <c:pt idx="83">
                  <c:v>1849</c:v>
                </c:pt>
                <c:pt idx="84">
                  <c:v>1853.1</c:v>
                </c:pt>
                <c:pt idx="85">
                  <c:v>1853.2</c:v>
                </c:pt>
                <c:pt idx="86">
                  <c:v>1853.3</c:v>
                </c:pt>
                <c:pt idx="87">
                  <c:v>1854</c:v>
                </c:pt>
                <c:pt idx="88">
                  <c:v>1858</c:v>
                </c:pt>
                <c:pt idx="89">
                  <c:v>1861.1</c:v>
                </c:pt>
                <c:pt idx="90">
                  <c:v>1866</c:v>
                </c:pt>
                <c:pt idx="91">
                  <c:v>1867.1</c:v>
                </c:pt>
                <c:pt idx="92">
                  <c:v>1867.2</c:v>
                </c:pt>
                <c:pt idx="93">
                  <c:v>1870</c:v>
                </c:pt>
                <c:pt idx="94">
                  <c:v>1871.1</c:v>
                </c:pt>
                <c:pt idx="95">
                  <c:v>1871.2</c:v>
                </c:pt>
                <c:pt idx="96">
                  <c:v>1873</c:v>
                </c:pt>
                <c:pt idx="97">
                  <c:v>1874</c:v>
                </c:pt>
                <c:pt idx="98">
                  <c:v>1886</c:v>
                </c:pt>
                <c:pt idx="99">
                  <c:v>1886</c:v>
                </c:pt>
                <c:pt idx="100">
                  <c:v>1888</c:v>
                </c:pt>
                <c:pt idx="101">
                  <c:v>1889</c:v>
                </c:pt>
                <c:pt idx="102">
                  <c:v>1889</c:v>
                </c:pt>
                <c:pt idx="103">
                  <c:v>1891</c:v>
                </c:pt>
                <c:pt idx="104">
                  <c:v>1891</c:v>
                </c:pt>
                <c:pt idx="105">
                  <c:v>1891</c:v>
                </c:pt>
                <c:pt idx="106">
                  <c:v>1895.1</c:v>
                </c:pt>
                <c:pt idx="107">
                  <c:v>1895.2</c:v>
                </c:pt>
                <c:pt idx="108">
                  <c:v>1887</c:v>
                </c:pt>
                <c:pt idx="109">
                  <c:v>1898</c:v>
                </c:pt>
                <c:pt idx="110">
                  <c:v>1905</c:v>
                </c:pt>
                <c:pt idx="111">
                  <c:v>1928</c:v>
                </c:pt>
                <c:pt idx="112">
                  <c:v>1940</c:v>
                </c:pt>
                <c:pt idx="113">
                  <c:v>1942</c:v>
                </c:pt>
                <c:pt idx="114">
                  <c:v>1943</c:v>
                </c:pt>
                <c:pt idx="115">
                  <c:v>1947</c:v>
                </c:pt>
                <c:pt idx="116">
                  <c:v>1949</c:v>
                </c:pt>
                <c:pt idx="117">
                  <c:v>1955</c:v>
                </c:pt>
                <c:pt idx="118">
                  <c:v>1957</c:v>
                </c:pt>
                <c:pt idx="119">
                  <c:v>1958</c:v>
                </c:pt>
                <c:pt idx="120">
                  <c:v>1974</c:v>
                </c:pt>
                <c:pt idx="121">
                  <c:v>1975</c:v>
                </c:pt>
                <c:pt idx="122">
                  <c:v>1977</c:v>
                </c:pt>
                <c:pt idx="123">
                  <c:v>1978</c:v>
                </c:pt>
                <c:pt idx="124">
                  <c:v>1990</c:v>
                </c:pt>
                <c:pt idx="125">
                  <c:v>1993</c:v>
                </c:pt>
                <c:pt idx="126">
                  <c:v>2004</c:v>
                </c:pt>
                <c:pt idx="127">
                  <c:v>2008</c:v>
                </c:pt>
                <c:pt idx="128">
                  <c:v>2011</c:v>
                </c:pt>
                <c:pt idx="129">
                  <c:v>2011</c:v>
                </c:pt>
                <c:pt idx="130">
                  <c:v>1938</c:v>
                </c:pt>
                <c:pt idx="131">
                  <c:v>1941</c:v>
                </c:pt>
              </c:numCache>
              <c:extLst xmlns:c15="http://schemas.microsoft.com/office/drawing/2012/chart"/>
            </c:numRef>
          </c:xVal>
          <c:yVal>
            <c:numRef>
              <c:f>Sheet1!$K$2:$K$133</c:f>
              <c:numCache>
                <c:formatCode>General</c:formatCode>
                <c:ptCount val="132"/>
                <c:pt idx="0">
                  <c:v>1.9577099350573259</c:v>
                </c:pt>
                <c:pt idx="1">
                  <c:v>1.9578466337081502</c:v>
                </c:pt>
                <c:pt idx="2">
                  <c:v>1.8062553989567147</c:v>
                </c:pt>
                <c:pt idx="3">
                  <c:v>2.0672226651125261</c:v>
                </c:pt>
                <c:pt idx="4">
                  <c:v>2.0560060672513361</c:v>
                </c:pt>
                <c:pt idx="5">
                  <c:v>1.9961327688530202</c:v>
                </c:pt>
                <c:pt idx="6">
                  <c:v>1.1754431001055599</c:v>
                </c:pt>
                <c:pt idx="7">
                  <c:v>2.0526578774446982</c:v>
                </c:pt>
                <c:pt idx="8">
                  <c:v>1.7758688690063638</c:v>
                </c:pt>
                <c:pt idx="9">
                  <c:v>1.9042084714543221</c:v>
                </c:pt>
                <c:pt idx="10">
                  <c:v>1.8940963235351984</c:v>
                </c:pt>
                <c:pt idx="11">
                  <c:v>1.8824962481148222</c:v>
                </c:pt>
                <c:pt idx="12">
                  <c:v>1.8538147487394969</c:v>
                </c:pt>
                <c:pt idx="13">
                  <c:v>1.9659069154951918</c:v>
                </c:pt>
                <c:pt idx="14">
                  <c:v>2.0898786292611584</c:v>
                </c:pt>
                <c:pt idx="15">
                  <c:v>1.9586565610438158</c:v>
                </c:pt>
                <c:pt idx="16">
                  <c:v>1.6605857326233335</c:v>
                </c:pt>
                <c:pt idx="17">
                  <c:v>2.0563878666514936</c:v>
                </c:pt>
                <c:pt idx="18">
                  <c:v>1.7777363009835354</c:v>
                </c:pt>
                <c:pt idx="19">
                  <c:v>1.8464917478736158</c:v>
                </c:pt>
                <c:pt idx="20">
                  <c:v>1.9201494249345168</c:v>
                </c:pt>
                <c:pt idx="21">
                  <c:v>2.0931954603958225</c:v>
                </c:pt>
                <c:pt idx="22">
                  <c:v>3.2683645161116681</c:v>
                </c:pt>
                <c:pt idx="23">
                  <c:v>2.8213332358501741</c:v>
                </c:pt>
                <c:pt idx="24">
                  <c:v>2.3979400086720375</c:v>
                </c:pt>
                <c:pt idx="25">
                  <c:v>2.6474025324885293</c:v>
                </c:pt>
                <c:pt idx="26">
                  <c:v>3.0412265357407948</c:v>
                </c:pt>
                <c:pt idx="27">
                  <c:v>1.8730442398229303</c:v>
                </c:pt>
                <c:pt idx="28">
                  <c:v>2.1644004470925666</c:v>
                </c:pt>
                <c:pt idx="29">
                  <c:v>2.0416402208876265</c:v>
                </c:pt>
                <c:pt idx="30">
                  <c:v>3</c:v>
                </c:pt>
                <c:pt idx="31">
                  <c:v>1.5007258672019479</c:v>
                </c:pt>
                <c:pt idx="32">
                  <c:v>1.8643952122102507</c:v>
                </c:pt>
                <c:pt idx="33">
                  <c:v>2.1211072183185959</c:v>
                </c:pt>
                <c:pt idx="34">
                  <c:v>2.1746905535961658</c:v>
                </c:pt>
                <c:pt idx="35">
                  <c:v>3.1141103565318917</c:v>
                </c:pt>
                <c:pt idx="36">
                  <c:v>3.3606228514480589</c:v>
                </c:pt>
                <c:pt idx="37">
                  <c:v>2.2922560713564759</c:v>
                </c:pt>
                <c:pt idx="38">
                  <c:v>3.0413926851582249</c:v>
                </c:pt>
                <c:pt idx="39">
                  <c:v>2.711812394163295</c:v>
                </c:pt>
                <c:pt idx="40">
                  <c:v>2.5798151389652872</c:v>
                </c:pt>
                <c:pt idx="41">
                  <c:v>2.0361145427051346</c:v>
                </c:pt>
                <c:pt idx="42">
                  <c:v>2.9030899869919438</c:v>
                </c:pt>
                <c:pt idx="43">
                  <c:v>3.2095150145426308</c:v>
                </c:pt>
                <c:pt idx="44">
                  <c:v>3.654840031580902</c:v>
                </c:pt>
                <c:pt idx="45">
                  <c:v>3.219005281609816</c:v>
                </c:pt>
                <c:pt idx="46">
                  <c:v>3.3988601755439443</c:v>
                </c:pt>
                <c:pt idx="47">
                  <c:v>3.0629578340845103</c:v>
                </c:pt>
                <c:pt idx="48">
                  <c:v>3.6448476774305281</c:v>
                </c:pt>
                <c:pt idx="49">
                  <c:v>3.6482628547823408</c:v>
                </c:pt>
                <c:pt idx="50">
                  <c:v>3.8435059145121317</c:v>
                </c:pt>
                <c:pt idx="51">
                  <c:v>2.9932495098730163</c:v>
                </c:pt>
                <c:pt idx="52">
                  <c:v>3.4940209443845514</c:v>
                </c:pt>
                <c:pt idx="53">
                  <c:v>3.2440119346252647</c:v>
                </c:pt>
                <c:pt idx="54">
                  <c:v>3.3920471707818054</c:v>
                </c:pt>
                <c:pt idx="55">
                  <c:v>3.3952120152519543</c:v>
                </c:pt>
                <c:pt idx="56">
                  <c:v>3.5447673001396036</c:v>
                </c:pt>
                <c:pt idx="57">
                  <c:v>3.2831967140189144</c:v>
                </c:pt>
                <c:pt idx="58">
                  <c:v>3.5763823816081475</c:v>
                </c:pt>
                <c:pt idx="59">
                  <c:v>3.4771212547196626</c:v>
                </c:pt>
                <c:pt idx="60">
                  <c:v>3.4898593815144516</c:v>
                </c:pt>
                <c:pt idx="61">
                  <c:v>3.5138281204968118</c:v>
                </c:pt>
                <c:pt idx="62">
                  <c:v>3.5728978855110136</c:v>
                </c:pt>
                <c:pt idx="63">
                  <c:v>3.6442408518381422</c:v>
                </c:pt>
                <c:pt idx="64">
                  <c:v>3.3910013054850183</c:v>
                </c:pt>
                <c:pt idx="65">
                  <c:v>3.5228353136605302</c:v>
                </c:pt>
                <c:pt idx="66">
                  <c:v>3.5253074368805914</c:v>
                </c:pt>
                <c:pt idx="67">
                  <c:v>2.8553159528100496</c:v>
                </c:pt>
                <c:pt idx="68">
                  <c:v>2.868201337839694</c:v>
                </c:pt>
                <c:pt idx="69">
                  <c:v>3.1229357584417206</c:v>
                </c:pt>
                <c:pt idx="70">
                  <c:v>2.6163681687693709</c:v>
                </c:pt>
                <c:pt idx="71">
                  <c:v>3.4299661456210617</c:v>
                </c:pt>
                <c:pt idx="72">
                  <c:v>3.3218096639982906</c:v>
                </c:pt>
                <c:pt idx="73">
                  <c:v>3.3100745398582321</c:v>
                </c:pt>
                <c:pt idx="74">
                  <c:v>3.0496995510626208</c:v>
                </c:pt>
                <c:pt idx="75">
                  <c:v>2.882125919770032</c:v>
                </c:pt>
                <c:pt idx="76">
                  <c:v>3.3479278550763327</c:v>
                </c:pt>
                <c:pt idx="77">
                  <c:v>3.2683663902109346</c:v>
                </c:pt>
                <c:pt idx="78">
                  <c:v>3.065509691701628</c:v>
                </c:pt>
                <c:pt idx="79">
                  <c:v>3.1806260686454211</c:v>
                </c:pt>
                <c:pt idx="80">
                  <c:v>3.321545172205187</c:v>
                </c:pt>
                <c:pt idx="81">
                  <c:v>3.231886792144802</c:v>
                </c:pt>
                <c:pt idx="82">
                  <c:v>3.3225118279471952</c:v>
                </c:pt>
                <c:pt idx="83">
                  <c:v>3.0722425428606055</c:v>
                </c:pt>
                <c:pt idx="84">
                  <c:v>3.0715718176587123</c:v>
                </c:pt>
                <c:pt idx="85">
                  <c:v>3.2388739913514861</c:v>
                </c:pt>
                <c:pt idx="86">
                  <c:v>3.3365970337151398</c:v>
                </c:pt>
                <c:pt idx="87">
                  <c:v>3.4006522789347895</c:v>
                </c:pt>
                <c:pt idx="88">
                  <c:v>3.3224777264475276</c:v>
                </c:pt>
                <c:pt idx="89">
                  <c:v>3.1568519010700111</c:v>
                </c:pt>
                <c:pt idx="90">
                  <c:v>2.8864907251724818</c:v>
                </c:pt>
                <c:pt idx="91">
                  <c:v>3.3641102865318677</c:v>
                </c:pt>
                <c:pt idx="92">
                  <c:v>3.303264923286608</c:v>
                </c:pt>
                <c:pt idx="93">
                  <c:v>3.2764618041732443</c:v>
                </c:pt>
                <c:pt idx="94">
                  <c:v>3.3868180814775366</c:v>
                </c:pt>
                <c:pt idx="95">
                  <c:v>3.3838153659804311</c:v>
                </c:pt>
                <c:pt idx="96">
                  <c:v>3.4364210787543641</c:v>
                </c:pt>
                <c:pt idx="97">
                  <c:v>3.4116197059632301</c:v>
                </c:pt>
                <c:pt idx="98">
                  <c:v>3.4457209334132339</c:v>
                </c:pt>
                <c:pt idx="99">
                  <c:v>3.4830884984893724</c:v>
                </c:pt>
                <c:pt idx="100">
                  <c:v>3.2681858069374994</c:v>
                </c:pt>
                <c:pt idx="101">
                  <c:v>3.3999407572669567</c:v>
                </c:pt>
                <c:pt idx="102">
                  <c:v>3.4357158570417354</c:v>
                </c:pt>
                <c:pt idx="103">
                  <c:v>3.559773953531892</c:v>
                </c:pt>
                <c:pt idx="104">
                  <c:v>3.3787470476882624</c:v>
                </c:pt>
                <c:pt idx="105">
                  <c:v>3.4493684849332875</c:v>
                </c:pt>
                <c:pt idx="106">
                  <c:v>3.5314789170422549</c:v>
                </c:pt>
                <c:pt idx="107">
                  <c:v>3.4878733659884515</c:v>
                </c:pt>
                <c:pt idx="108">
                  <c:v>3.4089099015506492</c:v>
                </c:pt>
                <c:pt idx="109">
                  <c:v>3.4743245764372563</c:v>
                </c:pt>
                <c:pt idx="110">
                  <c:v>3.5826492288017056</c:v>
                </c:pt>
                <c:pt idx="111">
                  <c:v>3.6022607518292897</c:v>
                </c:pt>
                <c:pt idx="112">
                  <c:v>3.5291146895694681</c:v>
                </c:pt>
                <c:pt idx="113">
                  <c:v>3.2788361661995196</c:v>
                </c:pt>
                <c:pt idx="114">
                  <c:v>3.5859034165002641</c:v>
                </c:pt>
                <c:pt idx="115">
                  <c:v>3.3010299956639813</c:v>
                </c:pt>
                <c:pt idx="116">
                  <c:v>3.5190400386483445</c:v>
                </c:pt>
                <c:pt idx="117">
                  <c:v>3.5465426634781312</c:v>
                </c:pt>
                <c:pt idx="118">
                  <c:v>3.2430380486862944</c:v>
                </c:pt>
                <c:pt idx="119">
                  <c:v>3.5177747638124859</c:v>
                </c:pt>
                <c:pt idx="120">
                  <c:v>3.1231980750319988</c:v>
                </c:pt>
                <c:pt idx="121">
                  <c:v>3.1966757095082912</c:v>
                </c:pt>
                <c:pt idx="122">
                  <c:v>3.2465428942984058</c:v>
                </c:pt>
                <c:pt idx="123">
                  <c:v>3.2442771208018431</c:v>
                </c:pt>
                <c:pt idx="124">
                  <c:v>3.1779956570000047</c:v>
                </c:pt>
                <c:pt idx="125">
                  <c:v>3.2174839442139063</c:v>
                </c:pt>
                <c:pt idx="126">
                  <c:v>3.4477591130465925</c:v>
                </c:pt>
                <c:pt idx="127">
                  <c:v>3.2174839442139063</c:v>
                </c:pt>
                <c:pt idx="128">
                  <c:v>3.1466439191695219</c:v>
                </c:pt>
                <c:pt idx="129">
                  <c:v>3.3106720749301237</c:v>
                </c:pt>
                <c:pt idx="130">
                  <c:v>2.7752462597402365</c:v>
                </c:pt>
                <c:pt idx="131">
                  <c:v>2.8161723378356838</c:v>
                </c:pt>
              </c:numCache>
              <c:extLst xmlns:c15="http://schemas.microsoft.com/office/drawing/2012/chart"/>
            </c:numRef>
          </c:yVal>
          <c:smooth val="0"/>
          <c:extLst>
            <c:ext xmlns:c16="http://schemas.microsoft.com/office/drawing/2014/chart" uri="{C3380CC4-5D6E-409C-BE32-E72D297353CC}">
              <c16:uniqueId val="{00000000-FD52-8340-A64E-F88ADE52D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2781816"/>
        <c:axId val="334894632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((Y-1200)/1000)**2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1"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Sheet1!$D$2:$D$133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3.9960009999999983E-2</c:v>
                      </c:pt>
                      <c:pt idx="1">
                        <c:v>3.9940022500000012E-2</c:v>
                      </c:pt>
                      <c:pt idx="2">
                        <c:v>3.9920039999999983E-2</c:v>
                      </c:pt>
                      <c:pt idx="3">
                        <c:v>2.2440039999999987E-2</c:v>
                      </c:pt>
                      <c:pt idx="4">
                        <c:v>1.7956000000000003E-2</c:v>
                      </c:pt>
                      <c:pt idx="5">
                        <c:v>1.0000000000000002E-2</c:v>
                      </c:pt>
                      <c:pt idx="6">
                        <c:v>2.4900100000000091E-3</c:v>
                      </c:pt>
                      <c:pt idx="7">
                        <c:v>2.4800399999999954E-3</c:v>
                      </c:pt>
                      <c:pt idx="8">
                        <c:v>1E-4</c:v>
                      </c:pt>
                      <c:pt idx="9">
                        <c:v>1.0000000000000002E-2</c:v>
                      </c:pt>
                      <c:pt idx="10">
                        <c:v>5.6249999999999998E-3</c:v>
                      </c:pt>
                      <c:pt idx="11">
                        <c:v>2.5000000000000005E-3</c:v>
                      </c:pt>
                      <c:pt idx="12">
                        <c:v>6.2500000000000012E-4</c:v>
                      </c:pt>
                      <c:pt idx="13">
                        <c:v>4.0000000000018186E-8</c:v>
                      </c:pt>
                      <c:pt idx="14">
                        <c:v>2.5300899999999957E-3</c:v>
                      </c:pt>
                      <c:pt idx="15">
                        <c:v>2.5401600000000092E-3</c:v>
                      </c:pt>
                      <c:pt idx="16">
                        <c:v>2.5502500000000004E-3</c:v>
                      </c:pt>
                      <c:pt idx="17">
                        <c:v>1.0040040000000007E-2</c:v>
                      </c:pt>
                      <c:pt idx="18">
                        <c:v>1.0060089999999992E-2</c:v>
                      </c:pt>
                      <c:pt idx="19">
                        <c:v>1.0080160000000017E-2</c:v>
                      </c:pt>
                      <c:pt idx="20">
                        <c:v>1.0100250000000002E-2</c:v>
                      </c:pt>
                      <c:pt idx="21">
                        <c:v>1.5625E-2</c:v>
                      </c:pt>
                      <c:pt idx="22">
                        <c:v>2.2530009999999968E-2</c:v>
                      </c:pt>
                      <c:pt idx="23">
                        <c:v>2.2560040000000017E-2</c:v>
                      </c:pt>
                      <c:pt idx="24">
                        <c:v>2.259008999999999E-2</c:v>
                      </c:pt>
                      <c:pt idx="25">
                        <c:v>2.2620160000000028E-2</c:v>
                      </c:pt>
                      <c:pt idx="26">
                        <c:v>2.2650249999999997E-2</c:v>
                      </c:pt>
                      <c:pt idx="27">
                        <c:v>2.2680359999999969E-2</c:v>
                      </c:pt>
                      <c:pt idx="28">
                        <c:v>2.2710490000000017E-2</c:v>
                      </c:pt>
                      <c:pt idx="29">
                        <c:v>2.2740639999999989E-2</c:v>
                      </c:pt>
                      <c:pt idx="30">
                        <c:v>2.6244E-2</c:v>
                      </c:pt>
                      <c:pt idx="31">
                        <c:v>2.8900000000000006E-2</c:v>
                      </c:pt>
                      <c:pt idx="32">
                        <c:v>2.8900000000000006E-2</c:v>
                      </c:pt>
                      <c:pt idx="33">
                        <c:v>3.0624999999999996E-2</c:v>
                      </c:pt>
                      <c:pt idx="34">
                        <c:v>3.9601000000000004E-2</c:v>
                      </c:pt>
                      <c:pt idx="35">
                        <c:v>4.0040009999999966E-2</c:v>
                      </c:pt>
                      <c:pt idx="36">
                        <c:v>4.0080040000000018E-2</c:v>
                      </c:pt>
                      <c:pt idx="37">
                        <c:v>4.0160160000000028E-2</c:v>
                      </c:pt>
                      <c:pt idx="38">
                        <c:v>4.8399999999999999E-2</c:v>
                      </c:pt>
                      <c:pt idx="39">
                        <c:v>5.0625000000000003E-2</c:v>
                      </c:pt>
                      <c:pt idx="40">
                        <c:v>6.2600040000000023E-2</c:v>
                      </c:pt>
                      <c:pt idx="41">
                        <c:v>6.25E-2</c:v>
                      </c:pt>
                      <c:pt idx="42">
                        <c:v>6.5024999999999999E-2</c:v>
                      </c:pt>
                      <c:pt idx="43">
                        <c:v>7.2900000000000006E-2</c:v>
                      </c:pt>
                      <c:pt idx="44">
                        <c:v>8.4099999999999994E-2</c:v>
                      </c:pt>
                      <c:pt idx="45">
                        <c:v>0.1024</c:v>
                      </c:pt>
                      <c:pt idx="46">
                        <c:v>0.11764900000000002</c:v>
                      </c:pt>
                      <c:pt idx="47">
                        <c:v>0.12264004000000005</c:v>
                      </c:pt>
                      <c:pt idx="48">
                        <c:v>0.12271008999999997</c:v>
                      </c:pt>
                      <c:pt idx="49">
                        <c:v>0.13764099999999999</c:v>
                      </c:pt>
                      <c:pt idx="50">
                        <c:v>0.1444</c:v>
                      </c:pt>
                      <c:pt idx="51">
                        <c:v>0.154449</c:v>
                      </c:pt>
                      <c:pt idx="52">
                        <c:v>0.15602500000000002</c:v>
                      </c:pt>
                      <c:pt idx="53">
                        <c:v>0.17639999999999997</c:v>
                      </c:pt>
                      <c:pt idx="54">
                        <c:v>0.18062499999999998</c:v>
                      </c:pt>
                      <c:pt idx="55">
                        <c:v>0.19368800999999994</c:v>
                      </c:pt>
                      <c:pt idx="56">
                        <c:v>0.19377604000000004</c:v>
                      </c:pt>
                      <c:pt idx="57">
                        <c:v>0.20250000000000001</c:v>
                      </c:pt>
                      <c:pt idx="58">
                        <c:v>0.23619599999999999</c:v>
                      </c:pt>
                      <c:pt idx="59">
                        <c:v>0.25010000999999987</c:v>
                      </c:pt>
                      <c:pt idx="60">
                        <c:v>0.25040016000000009</c:v>
                      </c:pt>
                      <c:pt idx="61">
                        <c:v>0.25050024999999992</c:v>
                      </c:pt>
                      <c:pt idx="62">
                        <c:v>0.25060035999999991</c:v>
                      </c:pt>
                      <c:pt idx="63">
                        <c:v>0.26522499999999999</c:v>
                      </c:pt>
                      <c:pt idx="64">
                        <c:v>0.267289</c:v>
                      </c:pt>
                      <c:pt idx="65">
                        <c:v>0.27258840999999989</c:v>
                      </c:pt>
                      <c:pt idx="66">
                        <c:v>0.27269283999999999</c:v>
                      </c:pt>
                      <c:pt idx="67">
                        <c:v>0.27573000999999991</c:v>
                      </c:pt>
                      <c:pt idx="68">
                        <c:v>0.27583503999999998</c:v>
                      </c:pt>
                      <c:pt idx="69">
                        <c:v>0.27594008999999997</c:v>
                      </c:pt>
                      <c:pt idx="70">
                        <c:v>0.27604516000000007</c:v>
                      </c:pt>
                      <c:pt idx="71">
                        <c:v>0.33062499999999995</c:v>
                      </c:pt>
                      <c:pt idx="72">
                        <c:v>0.33639999999999998</c:v>
                      </c:pt>
                      <c:pt idx="73">
                        <c:v>0.35402499999999998</c:v>
                      </c:pt>
                      <c:pt idx="74">
                        <c:v>0.36</c:v>
                      </c:pt>
                      <c:pt idx="75">
                        <c:v>0.37332099999999996</c:v>
                      </c:pt>
                      <c:pt idx="76">
                        <c:v>0.388129</c:v>
                      </c:pt>
                      <c:pt idx="77">
                        <c:v>0.388129</c:v>
                      </c:pt>
                      <c:pt idx="78">
                        <c:v>0.40462320999999984</c:v>
                      </c:pt>
                      <c:pt idx="79">
                        <c:v>0.4047504400000001</c:v>
                      </c:pt>
                      <c:pt idx="80">
                        <c:v>0.410881</c:v>
                      </c:pt>
                      <c:pt idx="81">
                        <c:v>0.410881</c:v>
                      </c:pt>
                      <c:pt idx="82">
                        <c:v>0.419904</c:v>
                      </c:pt>
                      <c:pt idx="83">
                        <c:v>0.42120100000000005</c:v>
                      </c:pt>
                      <c:pt idx="84">
                        <c:v>0.42653960999999985</c:v>
                      </c:pt>
                      <c:pt idx="85">
                        <c:v>0.42667023999999998</c:v>
                      </c:pt>
                      <c:pt idx="86">
                        <c:v>0.42680088999999999</c:v>
                      </c:pt>
                      <c:pt idx="87">
                        <c:v>0.42771600000000004</c:v>
                      </c:pt>
                      <c:pt idx="88">
                        <c:v>0.43296400000000002</c:v>
                      </c:pt>
                      <c:pt idx="89">
                        <c:v>0.43705320999999986</c:v>
                      </c:pt>
                      <c:pt idx="90">
                        <c:v>0.44355600000000006</c:v>
                      </c:pt>
                      <c:pt idx="91">
                        <c:v>0.44502240999999987</c:v>
                      </c:pt>
                      <c:pt idx="92">
                        <c:v>0.44515584000000002</c:v>
                      </c:pt>
                      <c:pt idx="93">
                        <c:v>0.44890000000000008</c:v>
                      </c:pt>
                      <c:pt idx="94">
                        <c:v>0.45037520999999991</c:v>
                      </c:pt>
                      <c:pt idx="95">
                        <c:v>0.45050944000000004</c:v>
                      </c:pt>
                      <c:pt idx="96">
                        <c:v>0.45292900000000008</c:v>
                      </c:pt>
                      <c:pt idx="97">
                        <c:v>0.45427600000000007</c:v>
                      </c:pt>
                      <c:pt idx="98">
                        <c:v>0.47059600000000007</c:v>
                      </c:pt>
                      <c:pt idx="99">
                        <c:v>0.47059600000000007</c:v>
                      </c:pt>
                      <c:pt idx="100">
                        <c:v>0.47334399999999993</c:v>
                      </c:pt>
                      <c:pt idx="101">
                        <c:v>0.47472099999999995</c:v>
                      </c:pt>
                      <c:pt idx="102">
                        <c:v>0.47472099999999995</c:v>
                      </c:pt>
                      <c:pt idx="103">
                        <c:v>0.47748099999999993</c:v>
                      </c:pt>
                      <c:pt idx="104">
                        <c:v>0.47748099999999993</c:v>
                      </c:pt>
                      <c:pt idx="105">
                        <c:v>0.47748099999999993</c:v>
                      </c:pt>
                      <c:pt idx="106">
                        <c:v>0.48316400999999992</c:v>
                      </c:pt>
                      <c:pt idx="107">
                        <c:v>0.48330304000000007</c:v>
                      </c:pt>
                      <c:pt idx="108">
                        <c:v>0.47196900000000008</c:v>
                      </c:pt>
                      <c:pt idx="109">
                        <c:v>0.48720399999999991</c:v>
                      </c:pt>
                      <c:pt idx="110">
                        <c:v>0.49702499999999994</c:v>
                      </c:pt>
                      <c:pt idx="111">
                        <c:v>0.52998400000000001</c:v>
                      </c:pt>
                      <c:pt idx="112">
                        <c:v>0.54759999999999998</c:v>
                      </c:pt>
                      <c:pt idx="113">
                        <c:v>0.55056399999999994</c:v>
                      </c:pt>
                      <c:pt idx="114">
                        <c:v>0.55204900000000001</c:v>
                      </c:pt>
                      <c:pt idx="115">
                        <c:v>0.55800899999999998</c:v>
                      </c:pt>
                      <c:pt idx="116">
                        <c:v>0.56100099999999997</c:v>
                      </c:pt>
                      <c:pt idx="117">
                        <c:v>0.570025</c:v>
                      </c:pt>
                      <c:pt idx="118">
                        <c:v>0.57304900000000003</c:v>
                      </c:pt>
                      <c:pt idx="119">
                        <c:v>0.57456399999999996</c:v>
                      </c:pt>
                      <c:pt idx="120">
                        <c:v>0.59907600000000005</c:v>
                      </c:pt>
                      <c:pt idx="121">
                        <c:v>0.60062500000000008</c:v>
                      </c:pt>
                      <c:pt idx="122">
                        <c:v>0.60372900000000007</c:v>
                      </c:pt>
                      <c:pt idx="123">
                        <c:v>0.60528400000000004</c:v>
                      </c:pt>
                      <c:pt idx="124">
                        <c:v>0.6241000000000001</c:v>
                      </c:pt>
                      <c:pt idx="125">
                        <c:v>0.6288490000000001</c:v>
                      </c:pt>
                      <c:pt idx="126">
                        <c:v>0.6464160000000001</c:v>
                      </c:pt>
                      <c:pt idx="127">
                        <c:v>0.65286400000000011</c:v>
                      </c:pt>
                      <c:pt idx="128">
                        <c:v>0.65772100000000011</c:v>
                      </c:pt>
                      <c:pt idx="129">
                        <c:v>0.65772100000000011</c:v>
                      </c:pt>
                      <c:pt idx="130">
                        <c:v>0.54464400000000002</c:v>
                      </c:pt>
                      <c:pt idx="131">
                        <c:v>0.54908100000000004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FD52-8340-A64E-F88ADE52D85F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fited logUtil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2">
                            <a:tint val="50000"/>
                            <a:satMod val="300000"/>
                          </a:schemeClr>
                        </a:gs>
                        <a:gs pos="35000">
                          <a:schemeClr val="accent2">
                            <a:tint val="37000"/>
                            <a:satMod val="300000"/>
                          </a:schemeClr>
                        </a:gs>
                        <a:gs pos="100000">
                          <a:schemeClr val="accent2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2"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  <c:pt idx="51">
                        <c:v>0</c:v>
                      </c:pt>
                      <c:pt idx="52">
                        <c:v>0</c:v>
                      </c:pt>
                      <c:pt idx="53">
                        <c:v>0</c:v>
                      </c:pt>
                      <c:pt idx="54">
                        <c:v>0</c:v>
                      </c:pt>
                      <c:pt idx="55">
                        <c:v>0</c:v>
                      </c:pt>
                      <c:pt idx="56">
                        <c:v>0</c:v>
                      </c:pt>
                      <c:pt idx="57">
                        <c:v>0</c:v>
                      </c:pt>
                      <c:pt idx="58">
                        <c:v>0</c:v>
                      </c:pt>
                      <c:pt idx="59">
                        <c:v>0</c:v>
                      </c:pt>
                      <c:pt idx="60">
                        <c:v>0</c:v>
                      </c:pt>
                      <c:pt idx="61">
                        <c:v>0</c:v>
                      </c:pt>
                      <c:pt idx="62">
                        <c:v>0</c:v>
                      </c:pt>
                      <c:pt idx="63">
                        <c:v>0</c:v>
                      </c:pt>
                      <c:pt idx="64">
                        <c:v>0</c:v>
                      </c:pt>
                      <c:pt idx="65">
                        <c:v>0</c:v>
                      </c:pt>
                      <c:pt idx="66">
                        <c:v>0</c:v>
                      </c:pt>
                      <c:pt idx="67">
                        <c:v>0</c:v>
                      </c:pt>
                      <c:pt idx="68">
                        <c:v>0</c:v>
                      </c:pt>
                      <c:pt idx="69">
                        <c:v>0</c:v>
                      </c:pt>
                      <c:pt idx="70">
                        <c:v>0</c:v>
                      </c:pt>
                      <c:pt idx="71">
                        <c:v>0</c:v>
                      </c:pt>
                      <c:pt idx="72">
                        <c:v>0</c:v>
                      </c:pt>
                      <c:pt idx="73">
                        <c:v>0</c:v>
                      </c:pt>
                      <c:pt idx="74">
                        <c:v>0</c:v>
                      </c:pt>
                      <c:pt idx="75">
                        <c:v>0</c:v>
                      </c:pt>
                      <c:pt idx="76">
                        <c:v>0</c:v>
                      </c:pt>
                      <c:pt idx="77">
                        <c:v>0</c:v>
                      </c:pt>
                      <c:pt idx="78">
                        <c:v>0</c:v>
                      </c:pt>
                      <c:pt idx="79">
                        <c:v>0</c:v>
                      </c:pt>
                      <c:pt idx="80">
                        <c:v>0</c:v>
                      </c:pt>
                      <c:pt idx="81">
                        <c:v>0</c:v>
                      </c:pt>
                      <c:pt idx="82">
                        <c:v>0</c:v>
                      </c:pt>
                      <c:pt idx="83">
                        <c:v>0</c:v>
                      </c:pt>
                      <c:pt idx="84">
                        <c:v>0</c:v>
                      </c:pt>
                      <c:pt idx="85">
                        <c:v>0</c:v>
                      </c:pt>
                      <c:pt idx="86">
                        <c:v>0</c:v>
                      </c:pt>
                      <c:pt idx="87">
                        <c:v>0</c:v>
                      </c:pt>
                      <c:pt idx="88">
                        <c:v>0</c:v>
                      </c:pt>
                      <c:pt idx="89">
                        <c:v>0</c:v>
                      </c:pt>
                      <c:pt idx="90">
                        <c:v>0</c:v>
                      </c:pt>
                      <c:pt idx="91">
                        <c:v>0</c:v>
                      </c:pt>
                      <c:pt idx="92">
                        <c:v>0</c:v>
                      </c:pt>
                      <c:pt idx="93">
                        <c:v>0</c:v>
                      </c:pt>
                      <c:pt idx="94">
                        <c:v>0</c:v>
                      </c:pt>
                      <c:pt idx="95">
                        <c:v>0</c:v>
                      </c:pt>
                      <c:pt idx="96">
                        <c:v>0</c:v>
                      </c:pt>
                      <c:pt idx="97">
                        <c:v>0</c:v>
                      </c:pt>
                      <c:pt idx="98">
                        <c:v>0</c:v>
                      </c:pt>
                      <c:pt idx="99">
                        <c:v>0</c:v>
                      </c:pt>
                      <c:pt idx="100">
                        <c:v>0</c:v>
                      </c:pt>
                      <c:pt idx="101">
                        <c:v>0</c:v>
                      </c:pt>
                      <c:pt idx="102">
                        <c:v>0</c:v>
                      </c:pt>
                      <c:pt idx="103">
                        <c:v>0</c:v>
                      </c:pt>
                      <c:pt idx="104">
                        <c:v>0</c:v>
                      </c:pt>
                      <c:pt idx="105">
                        <c:v>0</c:v>
                      </c:pt>
                      <c:pt idx="106">
                        <c:v>0</c:v>
                      </c:pt>
                      <c:pt idx="107">
                        <c:v>0</c:v>
                      </c:pt>
                      <c:pt idx="108">
                        <c:v>0</c:v>
                      </c:pt>
                      <c:pt idx="109">
                        <c:v>0</c:v>
                      </c:pt>
                      <c:pt idx="110">
                        <c:v>0</c:v>
                      </c:pt>
                      <c:pt idx="111">
                        <c:v>0</c:v>
                      </c:pt>
                      <c:pt idx="112">
                        <c:v>0</c:v>
                      </c:pt>
                      <c:pt idx="113">
                        <c:v>0</c:v>
                      </c:pt>
                      <c:pt idx="114">
                        <c:v>0</c:v>
                      </c:pt>
                      <c:pt idx="115">
                        <c:v>0</c:v>
                      </c:pt>
                      <c:pt idx="116">
                        <c:v>0</c:v>
                      </c:pt>
                      <c:pt idx="117">
                        <c:v>0</c:v>
                      </c:pt>
                      <c:pt idx="118">
                        <c:v>0</c:v>
                      </c:pt>
                      <c:pt idx="119">
                        <c:v>0</c:v>
                      </c:pt>
                      <c:pt idx="120">
                        <c:v>0</c:v>
                      </c:pt>
                      <c:pt idx="121">
                        <c:v>0</c:v>
                      </c:pt>
                      <c:pt idx="122">
                        <c:v>0</c:v>
                      </c:pt>
                      <c:pt idx="123">
                        <c:v>0</c:v>
                      </c:pt>
                      <c:pt idx="124">
                        <c:v>0</c:v>
                      </c:pt>
                      <c:pt idx="125">
                        <c:v>0</c:v>
                      </c:pt>
                      <c:pt idx="126">
                        <c:v>0</c:v>
                      </c:pt>
                      <c:pt idx="127">
                        <c:v>0</c:v>
                      </c:pt>
                      <c:pt idx="128">
                        <c:v>0</c:v>
                      </c:pt>
                      <c:pt idx="129">
                        <c:v>0</c:v>
                      </c:pt>
                      <c:pt idx="130">
                        <c:v>0</c:v>
                      </c:pt>
                      <c:pt idx="131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D52-8340-A64E-F88ADE52D85F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3"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3"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Sheet1!$F$2:$F$133</c15:sqref>
                        </c15:formulaRef>
                      </c:ext>
                    </c:extLst>
                    <c:numCache>
                      <c:formatCode>General</c:formatCode>
                      <c:ptCount val="132"/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FD52-8340-A64E-F88ADE52D85F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mass(kg)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4">
                            <a:tint val="50000"/>
                            <a:satMod val="300000"/>
                          </a:schemeClr>
                        </a:gs>
                        <a:gs pos="35000">
                          <a:schemeClr val="accent4">
                            <a:tint val="37000"/>
                            <a:satMod val="300000"/>
                          </a:schemeClr>
                        </a:gs>
                        <a:gs pos="100000">
                          <a:schemeClr val="accent4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4"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3.2000000000000001E-2</c:v>
                      </c:pt>
                      <c:pt idx="1">
                        <c:v>0.06</c:v>
                      </c:pt>
                      <c:pt idx="2">
                        <c:v>3.5799999999999998E-2</c:v>
                      </c:pt>
                      <c:pt idx="3">
                        <c:v>5.3600000000000002E-2</c:v>
                      </c:pt>
                      <c:pt idx="4">
                        <c:v>0.10199999999999999</c:v>
                      </c:pt>
                      <c:pt idx="5">
                        <c:v>4.2000000000000003E-2</c:v>
                      </c:pt>
                      <c:pt idx="6">
                        <c:v>0.06</c:v>
                      </c:pt>
                      <c:pt idx="7">
                        <c:v>5.7799999999999997E-2</c:v>
                      </c:pt>
                      <c:pt idx="8">
                        <c:v>0.06</c:v>
                      </c:pt>
                      <c:pt idx="9">
                        <c:v>0.10017771428571429</c:v>
                      </c:pt>
                      <c:pt idx="10">
                        <c:v>6.9050142857142865E-2</c:v>
                      </c:pt>
                      <c:pt idx="11">
                        <c:v>4.782385714285714E-2</c:v>
                      </c:pt>
                      <c:pt idx="12">
                        <c:v>3.378085714285714E-2</c:v>
                      </c:pt>
                      <c:pt idx="13">
                        <c:v>0.1</c:v>
                      </c:pt>
                      <c:pt idx="14">
                        <c:v>7.4399999999999994E-2</c:v>
                      </c:pt>
                      <c:pt idx="15">
                        <c:v>0.13</c:v>
                      </c:pt>
                      <c:pt idx="16">
                        <c:v>0.06</c:v>
                      </c:pt>
                      <c:pt idx="17">
                        <c:v>0.115</c:v>
                      </c:pt>
                      <c:pt idx="18">
                        <c:v>0.06</c:v>
                      </c:pt>
                      <c:pt idx="19">
                        <c:v>0.05</c:v>
                      </c:pt>
                      <c:pt idx="20">
                        <c:v>0.09</c:v>
                      </c:pt>
                      <c:pt idx="21">
                        <c:v>8.6599999999999996E-2</c:v>
                      </c:pt>
                      <c:pt idx="22">
                        <c:v>0.184</c:v>
                      </c:pt>
                      <c:pt idx="23">
                        <c:v>4.1000000000000002E-2</c:v>
                      </c:pt>
                      <c:pt idx="24">
                        <c:v>0.05</c:v>
                      </c:pt>
                      <c:pt idx="25">
                        <c:v>0.04</c:v>
                      </c:pt>
                      <c:pt idx="26">
                        <c:v>3.85E-2</c:v>
                      </c:pt>
                      <c:pt idx="27">
                        <c:v>0.1</c:v>
                      </c:pt>
                      <c:pt idx="28">
                        <c:v>0.108</c:v>
                      </c:pt>
                      <c:pt idx="29">
                        <c:v>9.6000000000000002E-2</c:v>
                      </c:pt>
                      <c:pt idx="30">
                        <c:v>0.05</c:v>
                      </c:pt>
                      <c:pt idx="31">
                        <c:v>3.5400000000000001E-2</c:v>
                      </c:pt>
                      <c:pt idx="32">
                        <c:v>3.5400000000000001E-2</c:v>
                      </c:pt>
                      <c:pt idx="33">
                        <c:v>9.5899999999999999E-2</c:v>
                      </c:pt>
                      <c:pt idx="34">
                        <c:v>0.1</c:v>
                      </c:pt>
                      <c:pt idx="35">
                        <c:v>0.04</c:v>
                      </c:pt>
                      <c:pt idx="36">
                        <c:v>3.9E-2</c:v>
                      </c:pt>
                      <c:pt idx="37">
                        <c:v>0.08</c:v>
                      </c:pt>
                      <c:pt idx="38">
                        <c:v>3.5200000000000002E-2</c:v>
                      </c:pt>
                      <c:pt idx="39">
                        <c:v>4.1000000000000002E-2</c:v>
                      </c:pt>
                      <c:pt idx="40">
                        <c:v>2.3199999999999998E-2</c:v>
                      </c:pt>
                      <c:pt idx="41">
                        <c:v>0.1</c:v>
                      </c:pt>
                      <c:pt idx="42">
                        <c:v>2.777777777777778E-2</c:v>
                      </c:pt>
                      <c:pt idx="43">
                        <c:v>1.6E-2</c:v>
                      </c:pt>
                      <c:pt idx="44">
                        <c:v>4.1000000000000002E-2</c:v>
                      </c:pt>
                      <c:pt idx="45">
                        <c:v>1.2199999999999999E-2</c:v>
                      </c:pt>
                      <c:pt idx="46">
                        <c:v>3.7404857142857142E-2</c:v>
                      </c:pt>
                      <c:pt idx="47">
                        <c:v>0.02</c:v>
                      </c:pt>
                      <c:pt idx="48">
                        <c:v>3.7999999999999999E-2</c:v>
                      </c:pt>
                      <c:pt idx="49">
                        <c:v>3.8299999999999994E-2</c:v>
                      </c:pt>
                      <c:pt idx="50">
                        <c:v>4.9100000000000005E-2</c:v>
                      </c:pt>
                      <c:pt idx="51">
                        <c:v>1.0800000000000001E-2</c:v>
                      </c:pt>
                      <c:pt idx="52">
                        <c:v>0.03</c:v>
                      </c:pt>
                      <c:pt idx="53">
                        <c:v>1.7399999999999999E-2</c:v>
                      </c:pt>
                      <c:pt idx="54">
                        <c:v>3.2100000000000004E-2</c:v>
                      </c:pt>
                      <c:pt idx="55">
                        <c:v>2.8850000000000001E-2</c:v>
                      </c:pt>
                      <c:pt idx="56">
                        <c:v>4.0710000000000003E-2</c:v>
                      </c:pt>
                      <c:pt idx="57">
                        <c:v>4.1000000000000002E-2</c:v>
                      </c:pt>
                      <c:pt idx="58">
                        <c:v>3.0899999999999997E-2</c:v>
                      </c:pt>
                      <c:pt idx="59">
                        <c:v>1.9834710743801654E-2</c:v>
                      </c:pt>
                      <c:pt idx="60">
                        <c:v>2.75E-2</c:v>
                      </c:pt>
                      <c:pt idx="61">
                        <c:v>3.2100000000000004E-2</c:v>
                      </c:pt>
                      <c:pt idx="62">
                        <c:v>3.4299999999999997E-2</c:v>
                      </c:pt>
                      <c:pt idx="63">
                        <c:v>2.9899999999999999E-2</c:v>
                      </c:pt>
                      <c:pt idx="64">
                        <c:v>2.4299999999999999E-2</c:v>
                      </c:pt>
                      <c:pt idx="65">
                        <c:v>3.2918518518518521E-2</c:v>
                      </c:pt>
                      <c:pt idx="66">
                        <c:v>3.2100000000000004E-2</c:v>
                      </c:pt>
                      <c:pt idx="67">
                        <c:v>1.0699999999999999E-2</c:v>
                      </c:pt>
                      <c:pt idx="68">
                        <c:v>6.1999999999999998E-3</c:v>
                      </c:pt>
                      <c:pt idx="69">
                        <c:v>8.2834285714285718E-3</c:v>
                      </c:pt>
                      <c:pt idx="70">
                        <c:v>2.9121428571428571E-3</c:v>
                      </c:pt>
                      <c:pt idx="71">
                        <c:v>2.5999999999999999E-2</c:v>
                      </c:pt>
                      <c:pt idx="72">
                        <c:v>1.8896571428571429E-2</c:v>
                      </c:pt>
                      <c:pt idx="73">
                        <c:v>2.9833285714285711E-2</c:v>
                      </c:pt>
                      <c:pt idx="74">
                        <c:v>2.2599999999999999E-2</c:v>
                      </c:pt>
                      <c:pt idx="75">
                        <c:v>1.4E-2</c:v>
                      </c:pt>
                      <c:pt idx="76">
                        <c:v>1.3654714285714286E-2</c:v>
                      </c:pt>
                      <c:pt idx="77">
                        <c:v>1.1454428571428572E-2</c:v>
                      </c:pt>
                      <c:pt idx="78">
                        <c:v>2.5000000000000001E-2</c:v>
                      </c:pt>
                      <c:pt idx="79">
                        <c:v>3.1199999999999999E-2</c:v>
                      </c:pt>
                      <c:pt idx="80">
                        <c:v>3.2357142857142855E-2</c:v>
                      </c:pt>
                      <c:pt idx="81">
                        <c:v>3.4298571428571435E-2</c:v>
                      </c:pt>
                      <c:pt idx="82">
                        <c:v>3.0700000000000002E-2</c:v>
                      </c:pt>
                      <c:pt idx="83">
                        <c:v>3.2399999999999998E-2</c:v>
                      </c:pt>
                      <c:pt idx="84">
                        <c:v>3.2349999999999997E-2</c:v>
                      </c:pt>
                      <c:pt idx="85">
                        <c:v>4.5100000000000001E-2</c:v>
                      </c:pt>
                      <c:pt idx="86">
                        <c:v>3.2680714285714292E-2</c:v>
                      </c:pt>
                      <c:pt idx="87">
                        <c:v>3.1710000000000002E-2</c:v>
                      </c:pt>
                      <c:pt idx="88">
                        <c:v>2.5000000000000001E-2</c:v>
                      </c:pt>
                      <c:pt idx="89">
                        <c:v>1.8869165023011177E-2</c:v>
                      </c:pt>
                      <c:pt idx="90">
                        <c:v>1.3089784018563694E-2</c:v>
                      </c:pt>
                      <c:pt idx="91">
                        <c:v>2.4E-2</c:v>
                      </c:pt>
                      <c:pt idx="92">
                        <c:v>2.1999999999999999E-2</c:v>
                      </c:pt>
                      <c:pt idx="93">
                        <c:v>1.9793788520649946E-2</c:v>
                      </c:pt>
                      <c:pt idx="94">
                        <c:v>3.1E-2</c:v>
                      </c:pt>
                      <c:pt idx="95">
                        <c:v>2.5000000000000001E-2</c:v>
                      </c:pt>
                      <c:pt idx="96">
                        <c:v>3.2500000000000001E-2</c:v>
                      </c:pt>
                      <c:pt idx="97">
                        <c:v>2.4924526023427124E-2</c:v>
                      </c:pt>
                      <c:pt idx="98">
                        <c:v>1.4999999999999999E-2</c:v>
                      </c:pt>
                      <c:pt idx="99">
                        <c:v>1.5790285714285715E-2</c:v>
                      </c:pt>
                      <c:pt idx="100">
                        <c:v>1.1648571428571428E-2</c:v>
                      </c:pt>
                      <c:pt idx="101">
                        <c:v>1.391357142857143E-2</c:v>
                      </c:pt>
                      <c:pt idx="102">
                        <c:v>1.4172428571428572E-2</c:v>
                      </c:pt>
                      <c:pt idx="103">
                        <c:v>9.6999999999999986E-3</c:v>
                      </c:pt>
                      <c:pt idx="104">
                        <c:v>1.3848857142857144E-2</c:v>
                      </c:pt>
                      <c:pt idx="105">
                        <c:v>1.0548428571428571E-2</c:v>
                      </c:pt>
                      <c:pt idx="106">
                        <c:v>1.2284657185801826E-2</c:v>
                      </c:pt>
                      <c:pt idx="107">
                        <c:v>1.6E-2</c:v>
                      </c:pt>
                      <c:pt idx="108">
                        <c:v>1.0548428571428571E-2</c:v>
                      </c:pt>
                      <c:pt idx="109">
                        <c:v>1.46E-2</c:v>
                      </c:pt>
                      <c:pt idx="110">
                        <c:v>9.9012857142857149E-3</c:v>
                      </c:pt>
                      <c:pt idx="111">
                        <c:v>1.0999999999999999E-2</c:v>
                      </c:pt>
                      <c:pt idx="112">
                        <c:v>9.7000000000000003E-3</c:v>
                      </c:pt>
                      <c:pt idx="113">
                        <c:v>8.0999999999999996E-3</c:v>
                      </c:pt>
                      <c:pt idx="114">
                        <c:v>1.2800000000000001E-2</c:v>
                      </c:pt>
                      <c:pt idx="115">
                        <c:v>7.9349335449315616E-3</c:v>
                      </c:pt>
                      <c:pt idx="116">
                        <c:v>9.5921033531717222E-3</c:v>
                      </c:pt>
                      <c:pt idx="117">
                        <c:v>1.0999999999999999E-2</c:v>
                      </c:pt>
                      <c:pt idx="118">
                        <c:v>3.5710641771247833E-3</c:v>
                      </c:pt>
                      <c:pt idx="119">
                        <c:v>9.4500000000000001E-3</c:v>
                      </c:pt>
                      <c:pt idx="120">
                        <c:v>3.4297520661157022E-3</c:v>
                      </c:pt>
                      <c:pt idx="121">
                        <c:v>3.5600000000000002E-3</c:v>
                      </c:pt>
                      <c:pt idx="122">
                        <c:v>3.5999999999999999E-3</c:v>
                      </c:pt>
                      <c:pt idx="123">
                        <c:v>3.5596608282144194E-3</c:v>
                      </c:pt>
                      <c:pt idx="124">
                        <c:v>3.5600000000000002E-3</c:v>
                      </c:pt>
                      <c:pt idx="125">
                        <c:v>4.0740740740740746E-3</c:v>
                      </c:pt>
                      <c:pt idx="126">
                        <c:v>1.0999999999999999E-2</c:v>
                      </c:pt>
                      <c:pt idx="127">
                        <c:v>4.0740740740740746E-3</c:v>
                      </c:pt>
                      <c:pt idx="128">
                        <c:v>3.62E-3</c:v>
                      </c:pt>
                      <c:pt idx="129">
                        <c:v>8.0000000000000002E-3</c:v>
                      </c:pt>
                      <c:pt idx="130">
                        <c:v>7.45E-3</c:v>
                      </c:pt>
                      <c:pt idx="131">
                        <c:v>5.4999999999999997E-3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D52-8340-A64E-F88ADE52D85F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rate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5"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5"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Sheet1!$H$2:$H$133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3</c:v>
                      </c:pt>
                      <c:pt idx="7">
                        <c:v>5</c:v>
                      </c:pt>
                      <c:pt idx="8">
                        <c:v>1</c:v>
                      </c:pt>
                      <c:pt idx="9">
                        <c:v>5</c:v>
                      </c:pt>
                      <c:pt idx="10">
                        <c:v>5</c:v>
                      </c:pt>
                      <c:pt idx="11">
                        <c:v>5</c:v>
                      </c:pt>
                      <c:pt idx="12">
                        <c:v>5</c:v>
                      </c:pt>
                      <c:pt idx="13">
                        <c:v>2</c:v>
                      </c:pt>
                      <c:pt idx="14">
                        <c:v>5</c:v>
                      </c:pt>
                      <c:pt idx="15">
                        <c:v>5</c:v>
                      </c:pt>
                      <c:pt idx="16">
                        <c:v>2</c:v>
                      </c:pt>
                      <c:pt idx="17">
                        <c:v>5</c:v>
                      </c:pt>
                      <c:pt idx="18">
                        <c:v>2</c:v>
                      </c:pt>
                      <c:pt idx="19">
                        <c:v>5</c:v>
                      </c:pt>
                      <c:pt idx="20">
                        <c:v>5</c:v>
                      </c:pt>
                      <c:pt idx="21">
                        <c:v>5</c:v>
                      </c:pt>
                      <c:pt idx="22">
                        <c:v>0.5</c:v>
                      </c:pt>
                      <c:pt idx="23">
                        <c:v>0.5</c:v>
                      </c:pt>
                      <c:pt idx="24">
                        <c:v>0.5</c:v>
                      </c:pt>
                      <c:pt idx="25">
                        <c:v>0.5</c:v>
                      </c:pt>
                      <c:pt idx="26">
                        <c:v>0.5</c:v>
                      </c:pt>
                      <c:pt idx="27">
                        <c:v>1</c:v>
                      </c:pt>
                      <c:pt idx="28">
                        <c:v>5</c:v>
                      </c:pt>
                      <c:pt idx="29">
                        <c:v>1</c:v>
                      </c:pt>
                      <c:pt idx="30">
                        <c:v>0.5</c:v>
                      </c:pt>
                      <c:pt idx="31">
                        <c:v>1</c:v>
                      </c:pt>
                      <c:pt idx="32">
                        <c:v>1</c:v>
                      </c:pt>
                      <c:pt idx="33">
                        <c:v>5</c:v>
                      </c:pt>
                      <c:pt idx="34">
                        <c:v>1</c:v>
                      </c:pt>
                      <c:pt idx="35">
                        <c:v>0.5</c:v>
                      </c:pt>
                      <c:pt idx="36">
                        <c:v>0.5</c:v>
                      </c:pt>
                      <c:pt idx="37">
                        <c:v>0.5</c:v>
                      </c:pt>
                      <c:pt idx="38">
                        <c:v>0.5</c:v>
                      </c:pt>
                      <c:pt idx="39">
                        <c:v>0.5</c:v>
                      </c:pt>
                      <c:pt idx="40">
                        <c:v>1</c:v>
                      </c:pt>
                      <c:pt idx="41">
                        <c:v>1</c:v>
                      </c:pt>
                      <c:pt idx="42">
                        <c:v>1</c:v>
                      </c:pt>
                      <c:pt idx="43">
                        <c:v>1</c:v>
                      </c:pt>
                      <c:pt idx="44">
                        <c:v>1</c:v>
                      </c:pt>
                      <c:pt idx="45">
                        <c:v>1</c:v>
                      </c:pt>
                      <c:pt idx="46">
                        <c:v>1</c:v>
                      </c:pt>
                      <c:pt idx="47">
                        <c:v>1</c:v>
                      </c:pt>
                      <c:pt idx="48">
                        <c:v>1</c:v>
                      </c:pt>
                      <c:pt idx="49">
                        <c:v>1</c:v>
                      </c:pt>
                      <c:pt idx="50">
                        <c:v>1</c:v>
                      </c:pt>
                      <c:pt idx="51">
                        <c:v>1</c:v>
                      </c:pt>
                      <c:pt idx="52">
                        <c:v>1</c:v>
                      </c:pt>
                      <c:pt idx="53">
                        <c:v>2</c:v>
                      </c:pt>
                      <c:pt idx="54">
                        <c:v>2</c:v>
                      </c:pt>
                      <c:pt idx="55">
                        <c:v>2</c:v>
                      </c:pt>
                      <c:pt idx="56">
                        <c:v>2</c:v>
                      </c:pt>
                      <c:pt idx="57">
                        <c:v>2</c:v>
                      </c:pt>
                      <c:pt idx="58">
                        <c:v>2</c:v>
                      </c:pt>
                      <c:pt idx="59">
                        <c:v>2</c:v>
                      </c:pt>
                      <c:pt idx="60">
                        <c:v>2</c:v>
                      </c:pt>
                      <c:pt idx="61">
                        <c:v>2</c:v>
                      </c:pt>
                      <c:pt idx="62">
                        <c:v>2</c:v>
                      </c:pt>
                      <c:pt idx="63">
                        <c:v>2</c:v>
                      </c:pt>
                      <c:pt idx="64">
                        <c:v>3</c:v>
                      </c:pt>
                      <c:pt idx="65">
                        <c:v>3</c:v>
                      </c:pt>
                      <c:pt idx="66">
                        <c:v>3</c:v>
                      </c:pt>
                      <c:pt idx="67">
                        <c:v>2</c:v>
                      </c:pt>
                      <c:pt idx="68">
                        <c:v>2</c:v>
                      </c:pt>
                      <c:pt idx="69">
                        <c:v>2</c:v>
                      </c:pt>
                      <c:pt idx="70">
                        <c:v>2</c:v>
                      </c:pt>
                      <c:pt idx="71">
                        <c:v>3</c:v>
                      </c:pt>
                      <c:pt idx="72">
                        <c:v>2</c:v>
                      </c:pt>
                      <c:pt idx="73">
                        <c:v>3</c:v>
                      </c:pt>
                      <c:pt idx="74">
                        <c:v>1.5</c:v>
                      </c:pt>
                      <c:pt idx="75">
                        <c:v>8</c:v>
                      </c:pt>
                      <c:pt idx="76">
                        <c:v>2</c:v>
                      </c:pt>
                      <c:pt idx="77">
                        <c:v>2</c:v>
                      </c:pt>
                      <c:pt idx="78">
                        <c:v>6</c:v>
                      </c:pt>
                      <c:pt idx="79">
                        <c:v>2</c:v>
                      </c:pt>
                      <c:pt idx="80">
                        <c:v>2</c:v>
                      </c:pt>
                      <c:pt idx="81">
                        <c:v>2</c:v>
                      </c:pt>
                      <c:pt idx="82">
                        <c:v>10</c:v>
                      </c:pt>
                      <c:pt idx="83">
                        <c:v>3</c:v>
                      </c:pt>
                      <c:pt idx="84">
                        <c:v>3</c:v>
                      </c:pt>
                      <c:pt idx="85">
                        <c:v>3</c:v>
                      </c:pt>
                      <c:pt idx="86">
                        <c:v>3</c:v>
                      </c:pt>
                      <c:pt idx="87">
                        <c:v>3</c:v>
                      </c:pt>
                      <c:pt idx="88">
                        <c:v>8</c:v>
                      </c:pt>
                      <c:pt idx="89">
                        <c:v>3</c:v>
                      </c:pt>
                      <c:pt idx="90">
                        <c:v>20</c:v>
                      </c:pt>
                      <c:pt idx="91">
                        <c:v>7</c:v>
                      </c:pt>
                      <c:pt idx="92">
                        <c:v>7</c:v>
                      </c:pt>
                      <c:pt idx="93">
                        <c:v>7</c:v>
                      </c:pt>
                      <c:pt idx="94">
                        <c:v>12</c:v>
                      </c:pt>
                      <c:pt idx="95">
                        <c:v>12</c:v>
                      </c:pt>
                      <c:pt idx="96">
                        <c:v>15</c:v>
                      </c:pt>
                      <c:pt idx="97">
                        <c:v>7</c:v>
                      </c:pt>
                      <c:pt idx="98">
                        <c:v>21</c:v>
                      </c:pt>
                      <c:pt idx="99">
                        <c:v>20</c:v>
                      </c:pt>
                      <c:pt idx="100">
                        <c:v>20</c:v>
                      </c:pt>
                      <c:pt idx="101">
                        <c:v>15</c:v>
                      </c:pt>
                      <c:pt idx="102">
                        <c:v>15</c:v>
                      </c:pt>
                      <c:pt idx="103">
                        <c:v>15</c:v>
                      </c:pt>
                      <c:pt idx="104">
                        <c:v>15</c:v>
                      </c:pt>
                      <c:pt idx="105">
                        <c:v>15</c:v>
                      </c:pt>
                      <c:pt idx="106">
                        <c:v>25</c:v>
                      </c:pt>
                      <c:pt idx="107">
                        <c:v>20</c:v>
                      </c:pt>
                      <c:pt idx="108">
                        <c:v>15</c:v>
                      </c:pt>
                      <c:pt idx="109">
                        <c:v>15</c:v>
                      </c:pt>
                      <c:pt idx="110">
                        <c:v>15</c:v>
                      </c:pt>
                      <c:pt idx="111">
                        <c:v>40</c:v>
                      </c:pt>
                      <c:pt idx="112">
                        <c:v>25</c:v>
                      </c:pt>
                      <c:pt idx="113">
                        <c:v>550</c:v>
                      </c:pt>
                      <c:pt idx="114">
                        <c:v>25</c:v>
                      </c:pt>
                      <c:pt idx="115">
                        <c:v>600</c:v>
                      </c:pt>
                      <c:pt idx="116">
                        <c:v>700</c:v>
                      </c:pt>
                      <c:pt idx="117">
                        <c:v>550</c:v>
                      </c:pt>
                      <c:pt idx="118">
                        <c:v>800</c:v>
                      </c:pt>
                      <c:pt idx="119">
                        <c:v>700</c:v>
                      </c:pt>
                      <c:pt idx="120">
                        <c:v>600</c:v>
                      </c:pt>
                      <c:pt idx="121">
                        <c:v>700</c:v>
                      </c:pt>
                      <c:pt idx="122">
                        <c:v>700</c:v>
                      </c:pt>
                      <c:pt idx="123">
                        <c:v>1000</c:v>
                      </c:pt>
                      <c:pt idx="124">
                        <c:v>750</c:v>
                      </c:pt>
                      <c:pt idx="125">
                        <c:v>700</c:v>
                      </c:pt>
                      <c:pt idx="126">
                        <c:v>600</c:v>
                      </c:pt>
                      <c:pt idx="127">
                        <c:v>700</c:v>
                      </c:pt>
                      <c:pt idx="128">
                        <c:v>700</c:v>
                      </c:pt>
                      <c:pt idx="129">
                        <c:v>700</c:v>
                      </c:pt>
                      <c:pt idx="130">
                        <c:v>550</c:v>
                      </c:pt>
                      <c:pt idx="131">
                        <c:v>900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D52-8340-A64E-F88ADE52D85F}"/>
                  </c:ext>
                </c:extLst>
              </c15:ser>
            </c15:filteredScatterSeries>
            <c15:filteredScatte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effective range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6">
                            <a:tint val="50000"/>
                            <a:satMod val="300000"/>
                          </a:schemeClr>
                        </a:gs>
                        <a:gs pos="35000">
                          <a:schemeClr val="accent6">
                            <a:tint val="37000"/>
                            <a:satMod val="300000"/>
                          </a:schemeClr>
                        </a:gs>
                        <a:gs pos="100000">
                          <a:schemeClr val="accent6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6"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Sheet1!$I$2:$I$133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75</c:v>
                      </c:pt>
                      <c:pt idx="1">
                        <c:v>75</c:v>
                      </c:pt>
                      <c:pt idx="2">
                        <c:v>75</c:v>
                      </c:pt>
                      <c:pt idx="3">
                        <c:v>75</c:v>
                      </c:pt>
                      <c:pt idx="4">
                        <c:v>75</c:v>
                      </c:pt>
                      <c:pt idx="5">
                        <c:v>75</c:v>
                      </c:pt>
                      <c:pt idx="6">
                        <c:v>75</c:v>
                      </c:pt>
                      <c:pt idx="7">
                        <c:v>75</c:v>
                      </c:pt>
                      <c:pt idx="8">
                        <c:v>75</c:v>
                      </c:pt>
                      <c:pt idx="9">
                        <c:v>75</c:v>
                      </c:pt>
                      <c:pt idx="10">
                        <c:v>75</c:v>
                      </c:pt>
                      <c:pt idx="11">
                        <c:v>75</c:v>
                      </c:pt>
                      <c:pt idx="12">
                        <c:v>75</c:v>
                      </c:pt>
                      <c:pt idx="13">
                        <c:v>75</c:v>
                      </c:pt>
                      <c:pt idx="14">
                        <c:v>75</c:v>
                      </c:pt>
                      <c:pt idx="15">
                        <c:v>75</c:v>
                      </c:pt>
                      <c:pt idx="16">
                        <c:v>75</c:v>
                      </c:pt>
                      <c:pt idx="17">
                        <c:v>75</c:v>
                      </c:pt>
                      <c:pt idx="18">
                        <c:v>75</c:v>
                      </c:pt>
                      <c:pt idx="19">
                        <c:v>75</c:v>
                      </c:pt>
                      <c:pt idx="20">
                        <c:v>75</c:v>
                      </c:pt>
                      <c:pt idx="21">
                        <c:v>75</c:v>
                      </c:pt>
                      <c:pt idx="22">
                        <c:v>25</c:v>
                      </c:pt>
                      <c:pt idx="23">
                        <c:v>25</c:v>
                      </c:pt>
                      <c:pt idx="24">
                        <c:v>25</c:v>
                      </c:pt>
                      <c:pt idx="25">
                        <c:v>25</c:v>
                      </c:pt>
                      <c:pt idx="26">
                        <c:v>25</c:v>
                      </c:pt>
                      <c:pt idx="27">
                        <c:v>75</c:v>
                      </c:pt>
                      <c:pt idx="28">
                        <c:v>75</c:v>
                      </c:pt>
                      <c:pt idx="29">
                        <c:v>75</c:v>
                      </c:pt>
                      <c:pt idx="30">
                        <c:v>25</c:v>
                      </c:pt>
                      <c:pt idx="31">
                        <c:v>75</c:v>
                      </c:pt>
                      <c:pt idx="32">
                        <c:v>75</c:v>
                      </c:pt>
                      <c:pt idx="33">
                        <c:v>75</c:v>
                      </c:pt>
                      <c:pt idx="34">
                        <c:v>75</c:v>
                      </c:pt>
                      <c:pt idx="35">
                        <c:v>25</c:v>
                      </c:pt>
                      <c:pt idx="36">
                        <c:v>25</c:v>
                      </c:pt>
                      <c:pt idx="37">
                        <c:v>75</c:v>
                      </c:pt>
                      <c:pt idx="38">
                        <c:v>25</c:v>
                      </c:pt>
                      <c:pt idx="39">
                        <c:v>25</c:v>
                      </c:pt>
                      <c:pt idx="40">
                        <c:v>50</c:v>
                      </c:pt>
                      <c:pt idx="41">
                        <c:v>75</c:v>
                      </c:pt>
                      <c:pt idx="42">
                        <c:v>50</c:v>
                      </c:pt>
                      <c:pt idx="43">
                        <c:v>50</c:v>
                      </c:pt>
                      <c:pt idx="44">
                        <c:v>25</c:v>
                      </c:pt>
                      <c:pt idx="45">
                        <c:v>50</c:v>
                      </c:pt>
                      <c:pt idx="46">
                        <c:v>50</c:v>
                      </c:pt>
                      <c:pt idx="47">
                        <c:v>50</c:v>
                      </c:pt>
                      <c:pt idx="48">
                        <c:v>75</c:v>
                      </c:pt>
                      <c:pt idx="49">
                        <c:v>75</c:v>
                      </c:pt>
                      <c:pt idx="50">
                        <c:v>75</c:v>
                      </c:pt>
                      <c:pt idx="51">
                        <c:v>75</c:v>
                      </c:pt>
                      <c:pt idx="52">
                        <c:v>75</c:v>
                      </c:pt>
                      <c:pt idx="53">
                        <c:v>75</c:v>
                      </c:pt>
                      <c:pt idx="54">
                        <c:v>75</c:v>
                      </c:pt>
                      <c:pt idx="55">
                        <c:v>75</c:v>
                      </c:pt>
                      <c:pt idx="56">
                        <c:v>75</c:v>
                      </c:pt>
                      <c:pt idx="57">
                        <c:v>75</c:v>
                      </c:pt>
                      <c:pt idx="58">
                        <c:v>75</c:v>
                      </c:pt>
                      <c:pt idx="59">
                        <c:v>75</c:v>
                      </c:pt>
                      <c:pt idx="60">
                        <c:v>75</c:v>
                      </c:pt>
                      <c:pt idx="61">
                        <c:v>75</c:v>
                      </c:pt>
                      <c:pt idx="62">
                        <c:v>75</c:v>
                      </c:pt>
                      <c:pt idx="63">
                        <c:v>75</c:v>
                      </c:pt>
                      <c:pt idx="64">
                        <c:v>75</c:v>
                      </c:pt>
                      <c:pt idx="65">
                        <c:v>75</c:v>
                      </c:pt>
                      <c:pt idx="66">
                        <c:v>75</c:v>
                      </c:pt>
                      <c:pt idx="67">
                        <c:v>200</c:v>
                      </c:pt>
                      <c:pt idx="68">
                        <c:v>200</c:v>
                      </c:pt>
                      <c:pt idx="69">
                        <c:v>200</c:v>
                      </c:pt>
                      <c:pt idx="70">
                        <c:v>200</c:v>
                      </c:pt>
                      <c:pt idx="71">
                        <c:v>75</c:v>
                      </c:pt>
                      <c:pt idx="72">
                        <c:v>200</c:v>
                      </c:pt>
                      <c:pt idx="73">
                        <c:v>75</c:v>
                      </c:pt>
                      <c:pt idx="74">
                        <c:v>200</c:v>
                      </c:pt>
                      <c:pt idx="75">
                        <c:v>200</c:v>
                      </c:pt>
                      <c:pt idx="76">
                        <c:v>200</c:v>
                      </c:pt>
                      <c:pt idx="77">
                        <c:v>200</c:v>
                      </c:pt>
                      <c:pt idx="78">
                        <c:v>200</c:v>
                      </c:pt>
                      <c:pt idx="79">
                        <c:v>200</c:v>
                      </c:pt>
                      <c:pt idx="80">
                        <c:v>200</c:v>
                      </c:pt>
                      <c:pt idx="81">
                        <c:v>200</c:v>
                      </c:pt>
                      <c:pt idx="82">
                        <c:v>200</c:v>
                      </c:pt>
                      <c:pt idx="83">
                        <c:v>200</c:v>
                      </c:pt>
                      <c:pt idx="84">
                        <c:v>270</c:v>
                      </c:pt>
                      <c:pt idx="85">
                        <c:v>270</c:v>
                      </c:pt>
                      <c:pt idx="86">
                        <c:v>270</c:v>
                      </c:pt>
                      <c:pt idx="87">
                        <c:v>270</c:v>
                      </c:pt>
                      <c:pt idx="88">
                        <c:v>270</c:v>
                      </c:pt>
                      <c:pt idx="89">
                        <c:v>270</c:v>
                      </c:pt>
                      <c:pt idx="90">
                        <c:v>270</c:v>
                      </c:pt>
                      <c:pt idx="91">
                        <c:v>270</c:v>
                      </c:pt>
                      <c:pt idx="92">
                        <c:v>270</c:v>
                      </c:pt>
                      <c:pt idx="93">
                        <c:v>270</c:v>
                      </c:pt>
                      <c:pt idx="94">
                        <c:v>370</c:v>
                      </c:pt>
                      <c:pt idx="95">
                        <c:v>370</c:v>
                      </c:pt>
                      <c:pt idx="96">
                        <c:v>270</c:v>
                      </c:pt>
                      <c:pt idx="97">
                        <c:v>250</c:v>
                      </c:pt>
                      <c:pt idx="98">
                        <c:v>400</c:v>
                      </c:pt>
                      <c:pt idx="99">
                        <c:v>500</c:v>
                      </c:pt>
                      <c:pt idx="100">
                        <c:v>500</c:v>
                      </c:pt>
                      <c:pt idx="101">
                        <c:v>500</c:v>
                      </c:pt>
                      <c:pt idx="102">
                        <c:v>500</c:v>
                      </c:pt>
                      <c:pt idx="103">
                        <c:v>500</c:v>
                      </c:pt>
                      <c:pt idx="104">
                        <c:v>500</c:v>
                      </c:pt>
                      <c:pt idx="105">
                        <c:v>500</c:v>
                      </c:pt>
                      <c:pt idx="106">
                        <c:v>500</c:v>
                      </c:pt>
                      <c:pt idx="107">
                        <c:v>500</c:v>
                      </c:pt>
                      <c:pt idx="108">
                        <c:v>500</c:v>
                      </c:pt>
                      <c:pt idx="109">
                        <c:v>500</c:v>
                      </c:pt>
                      <c:pt idx="110">
                        <c:v>500</c:v>
                      </c:pt>
                      <c:pt idx="111">
                        <c:v>500</c:v>
                      </c:pt>
                      <c:pt idx="112">
                        <c:v>500</c:v>
                      </c:pt>
                      <c:pt idx="113">
                        <c:v>600</c:v>
                      </c:pt>
                      <c:pt idx="114">
                        <c:v>500</c:v>
                      </c:pt>
                      <c:pt idx="115">
                        <c:v>380</c:v>
                      </c:pt>
                      <c:pt idx="116">
                        <c:v>460</c:v>
                      </c:pt>
                      <c:pt idx="117">
                        <c:v>500</c:v>
                      </c:pt>
                      <c:pt idx="118">
                        <c:v>550</c:v>
                      </c:pt>
                      <c:pt idx="119">
                        <c:v>400</c:v>
                      </c:pt>
                      <c:pt idx="120">
                        <c:v>500</c:v>
                      </c:pt>
                      <c:pt idx="121">
                        <c:v>300</c:v>
                      </c:pt>
                      <c:pt idx="122">
                        <c:v>300</c:v>
                      </c:pt>
                      <c:pt idx="123">
                        <c:v>400</c:v>
                      </c:pt>
                      <c:pt idx="124">
                        <c:v>500</c:v>
                      </c:pt>
                      <c:pt idx="125">
                        <c:v>500</c:v>
                      </c:pt>
                      <c:pt idx="126">
                        <c:v>600</c:v>
                      </c:pt>
                      <c:pt idx="127">
                        <c:v>550</c:v>
                      </c:pt>
                      <c:pt idx="128">
                        <c:v>550</c:v>
                      </c:pt>
                      <c:pt idx="129">
                        <c:v>550</c:v>
                      </c:pt>
                      <c:pt idx="130">
                        <c:v>100</c:v>
                      </c:pt>
                      <c:pt idx="131">
                        <c:v>125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D52-8340-A64E-F88ADE52D85F}"/>
                  </c:ext>
                </c:extLst>
              </c15:ser>
            </c15:filteredScatterSeries>
            <c15:filteredScatte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MV (mps)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1">
                            <a:lumMod val="60000"/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lumMod val="60000"/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lumMod val="60000"/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1">
                          <a:lumMod val="60000"/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Sheet1!$J$2:$J$133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75.3</c:v>
                      </c:pt>
                      <c:pt idx="1">
                        <c:v>55</c:v>
                      </c:pt>
                      <c:pt idx="2">
                        <c:v>59.8</c:v>
                      </c:pt>
                      <c:pt idx="3">
                        <c:v>66</c:v>
                      </c:pt>
                      <c:pt idx="4">
                        <c:v>47.23</c:v>
                      </c:pt>
                      <c:pt idx="5">
                        <c:v>68.7</c:v>
                      </c:pt>
                      <c:pt idx="6">
                        <c:v>22.344000000000001</c:v>
                      </c:pt>
                      <c:pt idx="7">
                        <c:v>62.5</c:v>
                      </c:pt>
                      <c:pt idx="8">
                        <c:v>44.603999999999999</c:v>
                      </c:pt>
                      <c:pt idx="9">
                        <c:v>40.015999999999998</c:v>
                      </c:pt>
                      <c:pt idx="10">
                        <c:v>47.640999999999998</c:v>
                      </c:pt>
                      <c:pt idx="11">
                        <c:v>56.485999999999997</c:v>
                      </c:pt>
                      <c:pt idx="12">
                        <c:v>65.025999999999996</c:v>
                      </c:pt>
                      <c:pt idx="13">
                        <c:v>43</c:v>
                      </c:pt>
                      <c:pt idx="14">
                        <c:v>57.5</c:v>
                      </c:pt>
                      <c:pt idx="15">
                        <c:v>37.4</c:v>
                      </c:pt>
                      <c:pt idx="16">
                        <c:v>39.059999999999995</c:v>
                      </c:pt>
                      <c:pt idx="17">
                        <c:v>44.5</c:v>
                      </c:pt>
                      <c:pt idx="18">
                        <c:v>44.7</c:v>
                      </c:pt>
                      <c:pt idx="19">
                        <c:v>53</c:v>
                      </c:pt>
                      <c:pt idx="20">
                        <c:v>43</c:v>
                      </c:pt>
                      <c:pt idx="21">
                        <c:v>53.5</c:v>
                      </c:pt>
                      <c:pt idx="22">
                        <c:v>142</c:v>
                      </c:pt>
                      <c:pt idx="23">
                        <c:v>179.8</c:v>
                      </c:pt>
                      <c:pt idx="24">
                        <c:v>100</c:v>
                      </c:pt>
                      <c:pt idx="25">
                        <c:v>149</c:v>
                      </c:pt>
                      <c:pt idx="26">
                        <c:v>239</c:v>
                      </c:pt>
                      <c:pt idx="27">
                        <c:v>38.64</c:v>
                      </c:pt>
                      <c:pt idx="28">
                        <c:v>52</c:v>
                      </c:pt>
                      <c:pt idx="29">
                        <c:v>47.884999999999998</c:v>
                      </c:pt>
                      <c:pt idx="30">
                        <c:v>200</c:v>
                      </c:pt>
                      <c:pt idx="31">
                        <c:v>42.303499999999993</c:v>
                      </c:pt>
                      <c:pt idx="32">
                        <c:v>64.3</c:v>
                      </c:pt>
                      <c:pt idx="33">
                        <c:v>52.5</c:v>
                      </c:pt>
                      <c:pt idx="34">
                        <c:v>54.68399999999999</c:v>
                      </c:pt>
                      <c:pt idx="35">
                        <c:v>255</c:v>
                      </c:pt>
                      <c:pt idx="36">
                        <c:v>343</c:v>
                      </c:pt>
                      <c:pt idx="37">
                        <c:v>70</c:v>
                      </c:pt>
                      <c:pt idx="38">
                        <c:v>250</c:v>
                      </c:pt>
                      <c:pt idx="39">
                        <c:v>158.5</c:v>
                      </c:pt>
                      <c:pt idx="40">
                        <c:v>181</c:v>
                      </c:pt>
                      <c:pt idx="41">
                        <c:v>46.62</c:v>
                      </c:pt>
                      <c:pt idx="42">
                        <c:v>240</c:v>
                      </c:pt>
                      <c:pt idx="43">
                        <c:v>450</c:v>
                      </c:pt>
                      <c:pt idx="44">
                        <c:v>469.4</c:v>
                      </c:pt>
                      <c:pt idx="45">
                        <c:v>521</c:v>
                      </c:pt>
                      <c:pt idx="46">
                        <c:v>366</c:v>
                      </c:pt>
                      <c:pt idx="47">
                        <c:v>340</c:v>
                      </c:pt>
                      <c:pt idx="48">
                        <c:v>482</c:v>
                      </c:pt>
                      <c:pt idx="49">
                        <c:v>482</c:v>
                      </c:pt>
                      <c:pt idx="50">
                        <c:v>533</c:v>
                      </c:pt>
                      <c:pt idx="51">
                        <c:v>427</c:v>
                      </c:pt>
                      <c:pt idx="52">
                        <c:v>456</c:v>
                      </c:pt>
                      <c:pt idx="53">
                        <c:v>449</c:v>
                      </c:pt>
                      <c:pt idx="54">
                        <c:v>392</c:v>
                      </c:pt>
                      <c:pt idx="55">
                        <c:v>415</c:v>
                      </c:pt>
                      <c:pt idx="56">
                        <c:v>415</c:v>
                      </c:pt>
                      <c:pt idx="57">
                        <c:v>306</c:v>
                      </c:pt>
                      <c:pt idx="58">
                        <c:v>494</c:v>
                      </c:pt>
                      <c:pt idx="59">
                        <c:v>550</c:v>
                      </c:pt>
                      <c:pt idx="60">
                        <c:v>474</c:v>
                      </c:pt>
                      <c:pt idx="61">
                        <c:v>451</c:v>
                      </c:pt>
                      <c:pt idx="62">
                        <c:v>467</c:v>
                      </c:pt>
                      <c:pt idx="63">
                        <c:v>543</c:v>
                      </c:pt>
                      <c:pt idx="64">
                        <c:v>450</c:v>
                      </c:pt>
                      <c:pt idx="65">
                        <c:v>450</c:v>
                      </c:pt>
                      <c:pt idx="66">
                        <c:v>457</c:v>
                      </c:pt>
                      <c:pt idx="67">
                        <c:v>366</c:v>
                      </c:pt>
                      <c:pt idx="68">
                        <c:v>488</c:v>
                      </c:pt>
                      <c:pt idx="69">
                        <c:v>566.08000000000004</c:v>
                      </c:pt>
                      <c:pt idx="70">
                        <c:v>532.83500000000004</c:v>
                      </c:pt>
                      <c:pt idx="71">
                        <c:v>455</c:v>
                      </c:pt>
                      <c:pt idx="72">
                        <c:v>471.22499999999997</c:v>
                      </c:pt>
                      <c:pt idx="73">
                        <c:v>370</c:v>
                      </c:pt>
                      <c:pt idx="74">
                        <c:v>315</c:v>
                      </c:pt>
                      <c:pt idx="75">
                        <c:v>330</c:v>
                      </c:pt>
                      <c:pt idx="76">
                        <c:v>571.26499999999999</c:v>
                      </c:pt>
                      <c:pt idx="77">
                        <c:v>569.13</c:v>
                      </c:pt>
                      <c:pt idx="78">
                        <c:v>305</c:v>
                      </c:pt>
                      <c:pt idx="79">
                        <c:v>311.70999999999998</c:v>
                      </c:pt>
                      <c:pt idx="80">
                        <c:v>360</c:v>
                      </c:pt>
                      <c:pt idx="81">
                        <c:v>315.37</c:v>
                      </c:pt>
                      <c:pt idx="82">
                        <c:v>370</c:v>
                      </c:pt>
                      <c:pt idx="83">
                        <c:v>270</c:v>
                      </c:pt>
                      <c:pt idx="84">
                        <c:v>270</c:v>
                      </c:pt>
                      <c:pt idx="85">
                        <c:v>277.245</c:v>
                      </c:pt>
                      <c:pt idx="86">
                        <c:v>364.47499999999997</c:v>
                      </c:pt>
                      <c:pt idx="87">
                        <c:v>398.33</c:v>
                      </c:pt>
                      <c:pt idx="88">
                        <c:v>410</c:v>
                      </c:pt>
                      <c:pt idx="89">
                        <c:v>390</c:v>
                      </c:pt>
                      <c:pt idx="90">
                        <c:v>343</c:v>
                      </c:pt>
                      <c:pt idx="91">
                        <c:v>439</c:v>
                      </c:pt>
                      <c:pt idx="92">
                        <c:v>427.5</c:v>
                      </c:pt>
                      <c:pt idx="93">
                        <c:v>437</c:v>
                      </c:pt>
                      <c:pt idx="94">
                        <c:v>396.5</c:v>
                      </c:pt>
                      <c:pt idx="95">
                        <c:v>440</c:v>
                      </c:pt>
                      <c:pt idx="96">
                        <c:v>410</c:v>
                      </c:pt>
                      <c:pt idx="97">
                        <c:v>455</c:v>
                      </c:pt>
                      <c:pt idx="98">
                        <c:v>610</c:v>
                      </c:pt>
                      <c:pt idx="99">
                        <c:v>620.67499999999995</c:v>
                      </c:pt>
                      <c:pt idx="100">
                        <c:v>564.25</c:v>
                      </c:pt>
                      <c:pt idx="101">
                        <c:v>600.85</c:v>
                      </c:pt>
                      <c:pt idx="102">
                        <c:v>620.37</c:v>
                      </c:pt>
                      <c:pt idx="103">
                        <c:v>865</c:v>
                      </c:pt>
                      <c:pt idx="104">
                        <c:v>587.73500000000001</c:v>
                      </c:pt>
                      <c:pt idx="105">
                        <c:v>730.47500000000002</c:v>
                      </c:pt>
                      <c:pt idx="106">
                        <c:v>744</c:v>
                      </c:pt>
                      <c:pt idx="107">
                        <c:v>620</c:v>
                      </c:pt>
                      <c:pt idx="108">
                        <c:v>697.23</c:v>
                      </c:pt>
                      <c:pt idx="109">
                        <c:v>639</c:v>
                      </c:pt>
                      <c:pt idx="110">
                        <c:v>879.01</c:v>
                      </c:pt>
                      <c:pt idx="111">
                        <c:v>853</c:v>
                      </c:pt>
                      <c:pt idx="112">
                        <c:v>835</c:v>
                      </c:pt>
                      <c:pt idx="113">
                        <c:v>685</c:v>
                      </c:pt>
                      <c:pt idx="114">
                        <c:v>776</c:v>
                      </c:pt>
                      <c:pt idx="115">
                        <c:v>710</c:v>
                      </c:pt>
                      <c:pt idx="116">
                        <c:v>830</c:v>
                      </c:pt>
                      <c:pt idx="117">
                        <c:v>800</c:v>
                      </c:pt>
                      <c:pt idx="118">
                        <c:v>990</c:v>
                      </c:pt>
                      <c:pt idx="119">
                        <c:v>835</c:v>
                      </c:pt>
                      <c:pt idx="120">
                        <c:v>880</c:v>
                      </c:pt>
                      <c:pt idx="121">
                        <c:v>940</c:v>
                      </c:pt>
                      <c:pt idx="122">
                        <c:v>990</c:v>
                      </c:pt>
                      <c:pt idx="123">
                        <c:v>993</c:v>
                      </c:pt>
                      <c:pt idx="124">
                        <c:v>920</c:v>
                      </c:pt>
                      <c:pt idx="125">
                        <c:v>900</c:v>
                      </c:pt>
                      <c:pt idx="126">
                        <c:v>714</c:v>
                      </c:pt>
                      <c:pt idx="127">
                        <c:v>900</c:v>
                      </c:pt>
                      <c:pt idx="128">
                        <c:v>880</c:v>
                      </c:pt>
                      <c:pt idx="129">
                        <c:v>715</c:v>
                      </c:pt>
                      <c:pt idx="130">
                        <c:v>400</c:v>
                      </c:pt>
                      <c:pt idx="131">
                        <c:v>488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D52-8340-A64E-F88ADE52D85F}"/>
                  </c:ext>
                </c:extLst>
              </c15:ser>
            </c15:filteredScatterSeries>
            <c15:filteredScatte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</c15:sqref>
                        </c15:formulaRef>
                      </c:ext>
                    </c:extLst>
                    <c:strCache>
                      <c:ptCount val="1"/>
                      <c:pt idx="0">
                        <c:v>logMass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3">
                            <a:lumMod val="60000"/>
                            <a:tint val="50000"/>
                            <a:satMod val="300000"/>
                          </a:schemeClr>
                        </a:gs>
                        <a:gs pos="35000">
                          <a:schemeClr val="accent3">
                            <a:lumMod val="60000"/>
                            <a:tint val="37000"/>
                            <a:satMod val="300000"/>
                          </a:schemeClr>
                        </a:gs>
                        <a:gs pos="100000">
                          <a:schemeClr val="accent3">
                            <a:lumMod val="60000"/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3">
                          <a:lumMod val="60000"/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Sheet1!$L$2:$L$133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-1.494850021680094</c:v>
                      </c:pt>
                      <c:pt idx="1">
                        <c:v>-1.2218487496163564</c:v>
                      </c:pt>
                      <c:pt idx="2">
                        <c:v>-1.4461169733561257</c:v>
                      </c:pt>
                      <c:pt idx="3">
                        <c:v>-1.27083521030723</c:v>
                      </c:pt>
                      <c:pt idx="4">
                        <c:v>-0.99139982823808248</c:v>
                      </c:pt>
                      <c:pt idx="5">
                        <c:v>-1.3767507096020994</c:v>
                      </c:pt>
                      <c:pt idx="6">
                        <c:v>-1.2218487496163564</c:v>
                      </c:pt>
                      <c:pt idx="7">
                        <c:v>-1.238072161579471</c:v>
                      </c:pt>
                      <c:pt idx="8">
                        <c:v>-1.2218487496163564</c:v>
                      </c:pt>
                      <c:pt idx="9">
                        <c:v>-0.99922888165455115</c:v>
                      </c:pt>
                      <c:pt idx="10">
                        <c:v>-1.1608354185769549</c:v>
                      </c:pt>
                      <c:pt idx="11">
                        <c:v>-1.3203553996065993</c:v>
                      </c:pt>
                      <c:pt idx="12">
                        <c:v>-1.4713293349991627</c:v>
                      </c:pt>
                      <c:pt idx="13">
                        <c:v>-1</c:v>
                      </c:pt>
                      <c:pt idx="14">
                        <c:v>-1.1284270644541214</c:v>
                      </c:pt>
                      <c:pt idx="15">
                        <c:v>-0.88605664769316317</c:v>
                      </c:pt>
                      <c:pt idx="16">
                        <c:v>-1.2218487496163564</c:v>
                      </c:pt>
                      <c:pt idx="17">
                        <c:v>-0.9393021596463883</c:v>
                      </c:pt>
                      <c:pt idx="18">
                        <c:v>-1.2218487496163564</c:v>
                      </c:pt>
                      <c:pt idx="19">
                        <c:v>-1.3010299956639813</c:v>
                      </c:pt>
                      <c:pt idx="20">
                        <c:v>-1.0457574905606752</c:v>
                      </c:pt>
                      <c:pt idx="21">
                        <c:v>-1.0624821079826534</c:v>
                      </c:pt>
                      <c:pt idx="22">
                        <c:v>-0.73518217699046351</c:v>
                      </c:pt>
                      <c:pt idx="23">
                        <c:v>-1.3872161432802645</c:v>
                      </c:pt>
                      <c:pt idx="24">
                        <c:v>-1.3010299956639813</c:v>
                      </c:pt>
                      <c:pt idx="25">
                        <c:v>-1.3979400086720375</c:v>
                      </c:pt>
                      <c:pt idx="26">
                        <c:v>-1.4145392704914994</c:v>
                      </c:pt>
                      <c:pt idx="27">
                        <c:v>-1</c:v>
                      </c:pt>
                      <c:pt idx="28">
                        <c:v>-0.96657624451305035</c:v>
                      </c:pt>
                      <c:pt idx="29">
                        <c:v>-1.0177287669604316</c:v>
                      </c:pt>
                      <c:pt idx="30">
                        <c:v>-1.3010299956639813</c:v>
                      </c:pt>
                      <c:pt idx="31">
                        <c:v>-1.4509967379742121</c:v>
                      </c:pt>
                      <c:pt idx="32">
                        <c:v>-1.4509967379742121</c:v>
                      </c:pt>
                      <c:pt idx="33">
                        <c:v>-1.0181813928293364</c:v>
                      </c:pt>
                      <c:pt idx="34">
                        <c:v>-1</c:v>
                      </c:pt>
                      <c:pt idx="35">
                        <c:v>-1.3979400086720375</c:v>
                      </c:pt>
                      <c:pt idx="36">
                        <c:v>-1.4089353929735009</c:v>
                      </c:pt>
                      <c:pt idx="37">
                        <c:v>-1.0969100130080565</c:v>
                      </c:pt>
                      <c:pt idx="38">
                        <c:v>-1.453457336521869</c:v>
                      </c:pt>
                      <c:pt idx="39">
                        <c:v>-1.3872161432802645</c:v>
                      </c:pt>
                      <c:pt idx="40">
                        <c:v>-1.6345120151091004</c:v>
                      </c:pt>
                      <c:pt idx="41">
                        <c:v>-1</c:v>
                      </c:pt>
                      <c:pt idx="42">
                        <c:v>-1.5563025007672873</c:v>
                      </c:pt>
                      <c:pt idx="43">
                        <c:v>-1.7958800173440752</c:v>
                      </c:pt>
                      <c:pt idx="44">
                        <c:v>-1.3872161432802645</c:v>
                      </c:pt>
                      <c:pt idx="45">
                        <c:v>-1.9136401693252518</c:v>
                      </c:pt>
                      <c:pt idx="46">
                        <c:v>-1.4270719995808958</c:v>
                      </c:pt>
                      <c:pt idx="47">
                        <c:v>-1.6989700043360187</c:v>
                      </c:pt>
                      <c:pt idx="48">
                        <c:v>-1.4202164033831899</c:v>
                      </c:pt>
                      <c:pt idx="49">
                        <c:v>-1.4168012260313774</c:v>
                      </c:pt>
                      <c:pt idx="50">
                        <c:v>-1.3089185078770316</c:v>
                      </c:pt>
                      <c:pt idx="51">
                        <c:v>-1.9665762445130504</c:v>
                      </c:pt>
                      <c:pt idx="52">
                        <c:v>-1.5228787452803376</c:v>
                      </c:pt>
                      <c:pt idx="53">
                        <c:v>-1.7594507517174003</c:v>
                      </c:pt>
                      <c:pt idx="54">
                        <c:v>-1.4934949675951279</c:v>
                      </c:pt>
                      <c:pt idx="55">
                        <c:v>-1.5398541825082497</c:v>
                      </c:pt>
                      <c:pt idx="56">
                        <c:v>-1.3902988976206005</c:v>
                      </c:pt>
                      <c:pt idx="57">
                        <c:v>-1.3872161432802645</c:v>
                      </c:pt>
                      <c:pt idx="58">
                        <c:v>-1.5100415205751654</c:v>
                      </c:pt>
                      <c:pt idx="59">
                        <c:v>-1.7025741286048441</c:v>
                      </c:pt>
                      <c:pt idx="60">
                        <c:v>-1.5606673061697374</c:v>
                      </c:pt>
                      <c:pt idx="61">
                        <c:v>-1.4934949675951279</c:v>
                      </c:pt>
                      <c:pt idx="62">
                        <c:v>-1.4647058799572295</c:v>
                      </c:pt>
                      <c:pt idx="63">
                        <c:v>-1.5243288116755704</c:v>
                      </c:pt>
                      <c:pt idx="64">
                        <c:v>-1.6143937264016879</c:v>
                      </c:pt>
                      <c:pt idx="65">
                        <c:v>-1.482559718226176</c:v>
                      </c:pt>
                      <c:pt idx="66">
                        <c:v>-1.4934949675951279</c:v>
                      </c:pt>
                      <c:pt idx="67">
                        <c:v>-1.9706162223147903</c:v>
                      </c:pt>
                      <c:pt idx="68">
                        <c:v>-2.2076083105017461</c:v>
                      </c:pt>
                      <c:pt idx="69">
                        <c:v>-2.0817898683535567</c:v>
                      </c:pt>
                      <c:pt idx="70">
                        <c:v>-2.5357873242260811</c:v>
                      </c:pt>
                      <c:pt idx="71">
                        <c:v>-1.585026652029182</c:v>
                      </c:pt>
                      <c:pt idx="72">
                        <c:v>-1.7236169865530067</c:v>
                      </c:pt>
                      <c:pt idx="73">
                        <c:v>-1.5252989126117769</c:v>
                      </c:pt>
                      <c:pt idx="74">
                        <c:v>-1.645891560852599</c:v>
                      </c:pt>
                      <c:pt idx="75">
                        <c:v>-1.853871964321762</c:v>
                      </c:pt>
                      <c:pt idx="76">
                        <c:v>-1.8647173827037322</c:v>
                      </c:pt>
                      <c:pt idx="77">
                        <c:v>-1.9410265716396182</c:v>
                      </c:pt>
                      <c:pt idx="78">
                        <c:v>-1.6020599913279623</c:v>
                      </c:pt>
                      <c:pt idx="79">
                        <c:v>-1.5058454059815571</c:v>
                      </c:pt>
                      <c:pt idx="80">
                        <c:v>-1.4900298336654061</c:v>
                      </c:pt>
                      <c:pt idx="81">
                        <c:v>-1.4647239684006359</c:v>
                      </c:pt>
                      <c:pt idx="82">
                        <c:v>-1.5128616245228135</c:v>
                      </c:pt>
                      <c:pt idx="83">
                        <c:v>-1.489454989793388</c:v>
                      </c:pt>
                      <c:pt idx="84">
                        <c:v>-1.4901257149952809</c:v>
                      </c:pt>
                      <c:pt idx="85">
                        <c:v>-1.3458234581220394</c:v>
                      </c:pt>
                      <c:pt idx="86">
                        <c:v>-1.4857084598827635</c:v>
                      </c:pt>
                      <c:pt idx="87">
                        <c:v>-1.4988037579729112</c:v>
                      </c:pt>
                      <c:pt idx="88">
                        <c:v>-1.6020599913279623</c:v>
                      </c:pt>
                      <c:pt idx="89">
                        <c:v>-1.724247317319006</c:v>
                      </c:pt>
                      <c:pt idx="90">
                        <c:v>-1.883067519249078</c:v>
                      </c:pt>
                      <c:pt idx="91">
                        <c:v>-1.6197887582883939</c:v>
                      </c:pt>
                      <c:pt idx="92">
                        <c:v>-1.6575773191777938</c:v>
                      </c:pt>
                      <c:pt idx="93">
                        <c:v>-1.7034710741036183</c:v>
                      </c:pt>
                      <c:pt idx="94">
                        <c:v>-1.5086383061657274</c:v>
                      </c:pt>
                      <c:pt idx="95">
                        <c:v>-1.6020599913279623</c:v>
                      </c:pt>
                      <c:pt idx="96">
                        <c:v>-1.4881166390211256</c:v>
                      </c:pt>
                      <c:pt idx="97">
                        <c:v>-1.6033730916870135</c:v>
                      </c:pt>
                      <c:pt idx="98">
                        <c:v>-1.8239087409443189</c:v>
                      </c:pt>
                      <c:pt idx="99">
                        <c:v>-1.8016100116626954</c:v>
                      </c:pt>
                      <c:pt idx="100">
                        <c:v>-1.9337273328981188</c:v>
                      </c:pt>
                      <c:pt idx="101">
                        <c:v>-1.8565613780858197</c:v>
                      </c:pt>
                      <c:pt idx="102">
                        <c:v>-1.8485557231613066</c:v>
                      </c:pt>
                      <c:pt idx="103">
                        <c:v>-2.0132282657337552</c:v>
                      </c:pt>
                      <c:pt idx="104">
                        <c:v>-1.8585860646522341</c:v>
                      </c:pt>
                      <c:pt idx="105">
                        <c:v>-1.9768122335974672</c:v>
                      </c:pt>
                      <c:pt idx="106">
                        <c:v>-1.9106369583855212</c:v>
                      </c:pt>
                      <c:pt idx="107">
                        <c:v>-1.7958800173440752</c:v>
                      </c:pt>
                      <c:pt idx="108">
                        <c:v>-1.9768122335974672</c:v>
                      </c:pt>
                      <c:pt idx="109">
                        <c:v>-1.8356471442155629</c:v>
                      </c:pt>
                      <c:pt idx="110">
                        <c:v>-2.0043084071838262</c:v>
                      </c:pt>
                      <c:pt idx="111">
                        <c:v>-1.9586073148417751</c:v>
                      </c:pt>
                      <c:pt idx="112">
                        <c:v>-2.0132282657337552</c:v>
                      </c:pt>
                      <c:pt idx="113">
                        <c:v>-2.0915149811213505</c:v>
                      </c:pt>
                      <c:pt idx="114">
                        <c:v>-1.8927900303521317</c:v>
                      </c:pt>
                      <c:pt idx="115">
                        <c:v>-2.100456706110188</c:v>
                      </c:pt>
                      <c:pt idx="116">
                        <c:v>-2.0180861504398222</c:v>
                      </c:pt>
                      <c:pt idx="117">
                        <c:v>-1.9586073148417751</c:v>
                      </c:pt>
                      <c:pt idx="118">
                        <c:v>-2.4472023448448241</c:v>
                      </c:pt>
                      <c:pt idx="119">
                        <c:v>-2.024568191490737</c:v>
                      </c:pt>
                      <c:pt idx="120">
                        <c:v>-2.4647372736043573</c:v>
                      </c:pt>
                      <c:pt idx="121">
                        <c:v>-2.4485500020271247</c:v>
                      </c:pt>
                      <c:pt idx="122">
                        <c:v>-2.4436974992327127</c:v>
                      </c:pt>
                      <c:pt idx="123">
                        <c:v>-2.4485913805249382</c:v>
                      </c:pt>
                      <c:pt idx="124">
                        <c:v>-2.4485500020271247</c:v>
                      </c:pt>
                      <c:pt idx="125">
                        <c:v>-2.389971079000762</c:v>
                      </c:pt>
                      <c:pt idx="126">
                        <c:v>-1.9586073148417751</c:v>
                      </c:pt>
                      <c:pt idx="127">
                        <c:v>-2.389971079000762</c:v>
                      </c:pt>
                      <c:pt idx="128">
                        <c:v>-2.4412914294668342</c:v>
                      </c:pt>
                      <c:pt idx="129">
                        <c:v>-2.0969100130080562</c:v>
                      </c:pt>
                      <c:pt idx="130">
                        <c:v>-2.1278437272517072</c:v>
                      </c:pt>
                      <c:pt idx="131">
                        <c:v>-2.2596373105057563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D52-8340-A64E-F88ADE52D85F}"/>
                  </c:ext>
                </c:extLst>
              </c15:ser>
            </c15:filteredScatterSeries>
            <c15:filteredScatte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</c15:sqref>
                        </c15:formulaRef>
                      </c:ext>
                    </c:extLst>
                    <c:strCache>
                      <c:ptCount val="1"/>
                      <c:pt idx="0">
                        <c:v>logRate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tint val="50000"/>
                            <a:satMod val="300000"/>
                          </a:schemeClr>
                        </a:gs>
                        <a:gs pos="35000">
                          <a:schemeClr val="accent4">
                            <a:lumMod val="60000"/>
                            <a:tint val="37000"/>
                            <a:satMod val="300000"/>
                          </a:schemeClr>
                        </a:gs>
                        <a:gs pos="100000">
                          <a:schemeClr val="accent4">
                            <a:lumMod val="60000"/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4">
                          <a:lumMod val="60000"/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Sheet1!$M$2:$M$133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0.69897000433601886</c:v>
                      </c:pt>
                      <c:pt idx="1">
                        <c:v>0.69897000433601886</c:v>
                      </c:pt>
                      <c:pt idx="2">
                        <c:v>0.69897000433601886</c:v>
                      </c:pt>
                      <c:pt idx="3">
                        <c:v>0.69897000433601886</c:v>
                      </c:pt>
                      <c:pt idx="4">
                        <c:v>0.69897000433601886</c:v>
                      </c:pt>
                      <c:pt idx="5">
                        <c:v>0.69897000433601886</c:v>
                      </c:pt>
                      <c:pt idx="6">
                        <c:v>0.47712125471966244</c:v>
                      </c:pt>
                      <c:pt idx="7">
                        <c:v>0.69897000433601886</c:v>
                      </c:pt>
                      <c:pt idx="8">
                        <c:v>0</c:v>
                      </c:pt>
                      <c:pt idx="9">
                        <c:v>0.69897000433601886</c:v>
                      </c:pt>
                      <c:pt idx="10">
                        <c:v>0.69897000433601886</c:v>
                      </c:pt>
                      <c:pt idx="11">
                        <c:v>0.69897000433601886</c:v>
                      </c:pt>
                      <c:pt idx="12">
                        <c:v>0.69897000433601886</c:v>
                      </c:pt>
                      <c:pt idx="13">
                        <c:v>0.3010299956639812</c:v>
                      </c:pt>
                      <c:pt idx="14">
                        <c:v>0.69897000433601886</c:v>
                      </c:pt>
                      <c:pt idx="15">
                        <c:v>0.69897000433601886</c:v>
                      </c:pt>
                      <c:pt idx="16">
                        <c:v>0.3010299956639812</c:v>
                      </c:pt>
                      <c:pt idx="17">
                        <c:v>0.69897000433601886</c:v>
                      </c:pt>
                      <c:pt idx="18">
                        <c:v>0.3010299956639812</c:v>
                      </c:pt>
                      <c:pt idx="19">
                        <c:v>0.69897000433601886</c:v>
                      </c:pt>
                      <c:pt idx="20">
                        <c:v>0.69897000433601886</c:v>
                      </c:pt>
                      <c:pt idx="21">
                        <c:v>0.69897000433601886</c:v>
                      </c:pt>
                      <c:pt idx="22">
                        <c:v>-0.3010299956639812</c:v>
                      </c:pt>
                      <c:pt idx="23">
                        <c:v>-0.3010299956639812</c:v>
                      </c:pt>
                      <c:pt idx="24">
                        <c:v>-0.3010299956639812</c:v>
                      </c:pt>
                      <c:pt idx="25">
                        <c:v>-0.3010299956639812</c:v>
                      </c:pt>
                      <c:pt idx="26">
                        <c:v>-0.3010299956639812</c:v>
                      </c:pt>
                      <c:pt idx="27">
                        <c:v>0</c:v>
                      </c:pt>
                      <c:pt idx="28">
                        <c:v>0.69897000433601886</c:v>
                      </c:pt>
                      <c:pt idx="29">
                        <c:v>0</c:v>
                      </c:pt>
                      <c:pt idx="30">
                        <c:v>-0.3010299956639812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0.69897000433601886</c:v>
                      </c:pt>
                      <c:pt idx="34">
                        <c:v>0</c:v>
                      </c:pt>
                      <c:pt idx="35">
                        <c:v>-0.3010299956639812</c:v>
                      </c:pt>
                      <c:pt idx="36">
                        <c:v>-0.3010299956639812</c:v>
                      </c:pt>
                      <c:pt idx="37">
                        <c:v>-0.3010299956639812</c:v>
                      </c:pt>
                      <c:pt idx="38">
                        <c:v>-0.3010299956639812</c:v>
                      </c:pt>
                      <c:pt idx="39">
                        <c:v>-0.3010299956639812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  <c:pt idx="51">
                        <c:v>0</c:v>
                      </c:pt>
                      <c:pt idx="52">
                        <c:v>0</c:v>
                      </c:pt>
                      <c:pt idx="53">
                        <c:v>0.3010299956639812</c:v>
                      </c:pt>
                      <c:pt idx="54">
                        <c:v>0.3010299956639812</c:v>
                      </c:pt>
                      <c:pt idx="55">
                        <c:v>0.3010299956639812</c:v>
                      </c:pt>
                      <c:pt idx="56">
                        <c:v>0.3010299956639812</c:v>
                      </c:pt>
                      <c:pt idx="57">
                        <c:v>0.3010299956639812</c:v>
                      </c:pt>
                      <c:pt idx="58">
                        <c:v>0.3010299956639812</c:v>
                      </c:pt>
                      <c:pt idx="59">
                        <c:v>0.3010299956639812</c:v>
                      </c:pt>
                      <c:pt idx="60">
                        <c:v>0.3010299956639812</c:v>
                      </c:pt>
                      <c:pt idx="61">
                        <c:v>0.3010299956639812</c:v>
                      </c:pt>
                      <c:pt idx="62">
                        <c:v>0.3010299956639812</c:v>
                      </c:pt>
                      <c:pt idx="63">
                        <c:v>0.3010299956639812</c:v>
                      </c:pt>
                      <c:pt idx="64">
                        <c:v>0.47712125471966244</c:v>
                      </c:pt>
                      <c:pt idx="65">
                        <c:v>0.47712125471966244</c:v>
                      </c:pt>
                      <c:pt idx="66">
                        <c:v>0.47712125471966244</c:v>
                      </c:pt>
                      <c:pt idx="67">
                        <c:v>0.3010299956639812</c:v>
                      </c:pt>
                      <c:pt idx="68">
                        <c:v>0.3010299956639812</c:v>
                      </c:pt>
                      <c:pt idx="69">
                        <c:v>0.3010299956639812</c:v>
                      </c:pt>
                      <c:pt idx="70">
                        <c:v>0.3010299956639812</c:v>
                      </c:pt>
                      <c:pt idx="71">
                        <c:v>0.47712125471966244</c:v>
                      </c:pt>
                      <c:pt idx="72">
                        <c:v>0.3010299956639812</c:v>
                      </c:pt>
                      <c:pt idx="73">
                        <c:v>0.47712125471966244</c:v>
                      </c:pt>
                      <c:pt idx="74">
                        <c:v>0.17609125905568124</c:v>
                      </c:pt>
                      <c:pt idx="75">
                        <c:v>0.90308998699194354</c:v>
                      </c:pt>
                      <c:pt idx="76">
                        <c:v>0.3010299956639812</c:v>
                      </c:pt>
                      <c:pt idx="77">
                        <c:v>0.3010299956639812</c:v>
                      </c:pt>
                      <c:pt idx="78">
                        <c:v>0.77815125038364363</c:v>
                      </c:pt>
                      <c:pt idx="79">
                        <c:v>0.3010299956639812</c:v>
                      </c:pt>
                      <c:pt idx="80">
                        <c:v>0.3010299956639812</c:v>
                      </c:pt>
                      <c:pt idx="81">
                        <c:v>0.3010299956639812</c:v>
                      </c:pt>
                      <c:pt idx="82">
                        <c:v>1</c:v>
                      </c:pt>
                      <c:pt idx="83">
                        <c:v>0.47712125471966244</c:v>
                      </c:pt>
                      <c:pt idx="84">
                        <c:v>0.47712125471966244</c:v>
                      </c:pt>
                      <c:pt idx="85">
                        <c:v>0.47712125471966244</c:v>
                      </c:pt>
                      <c:pt idx="86">
                        <c:v>0.47712125471966244</c:v>
                      </c:pt>
                      <c:pt idx="87">
                        <c:v>0.47712125471966244</c:v>
                      </c:pt>
                      <c:pt idx="88">
                        <c:v>0.90308998699194354</c:v>
                      </c:pt>
                      <c:pt idx="89">
                        <c:v>0.47712125471966244</c:v>
                      </c:pt>
                      <c:pt idx="90">
                        <c:v>1.3010299956639813</c:v>
                      </c:pt>
                      <c:pt idx="91">
                        <c:v>0.84509804001425681</c:v>
                      </c:pt>
                      <c:pt idx="92">
                        <c:v>0.84509804001425681</c:v>
                      </c:pt>
                      <c:pt idx="93">
                        <c:v>0.84509804001425681</c:v>
                      </c:pt>
                      <c:pt idx="94">
                        <c:v>1.0791812460476249</c:v>
                      </c:pt>
                      <c:pt idx="95">
                        <c:v>1.0791812460476249</c:v>
                      </c:pt>
                      <c:pt idx="96">
                        <c:v>1.1760912590556813</c:v>
                      </c:pt>
                      <c:pt idx="97">
                        <c:v>0.84509804001425681</c:v>
                      </c:pt>
                      <c:pt idx="98">
                        <c:v>1.3222192947339193</c:v>
                      </c:pt>
                      <c:pt idx="99">
                        <c:v>1.3010299956639813</c:v>
                      </c:pt>
                      <c:pt idx="100">
                        <c:v>1.3010299956639813</c:v>
                      </c:pt>
                      <c:pt idx="101">
                        <c:v>1.1760912590556813</c:v>
                      </c:pt>
                      <c:pt idx="102">
                        <c:v>1.1760912590556813</c:v>
                      </c:pt>
                      <c:pt idx="103">
                        <c:v>1.1760912590556813</c:v>
                      </c:pt>
                      <c:pt idx="104">
                        <c:v>1.1760912590556813</c:v>
                      </c:pt>
                      <c:pt idx="105">
                        <c:v>1.1760912590556813</c:v>
                      </c:pt>
                      <c:pt idx="106">
                        <c:v>1.3979400086720377</c:v>
                      </c:pt>
                      <c:pt idx="107">
                        <c:v>1.3010299956639813</c:v>
                      </c:pt>
                      <c:pt idx="108">
                        <c:v>1.1760912590556813</c:v>
                      </c:pt>
                      <c:pt idx="109">
                        <c:v>1.1760912590556813</c:v>
                      </c:pt>
                      <c:pt idx="110">
                        <c:v>1.1760912590556813</c:v>
                      </c:pt>
                      <c:pt idx="111">
                        <c:v>1.6020599913279623</c:v>
                      </c:pt>
                      <c:pt idx="112">
                        <c:v>1.3979400086720377</c:v>
                      </c:pt>
                      <c:pt idx="113">
                        <c:v>2.7403626894942437</c:v>
                      </c:pt>
                      <c:pt idx="114">
                        <c:v>1.3979400086720377</c:v>
                      </c:pt>
                      <c:pt idx="115">
                        <c:v>2.7781512503836434</c:v>
                      </c:pt>
                      <c:pt idx="116">
                        <c:v>2.8450980400142569</c:v>
                      </c:pt>
                      <c:pt idx="117">
                        <c:v>2.7403626894942437</c:v>
                      </c:pt>
                      <c:pt idx="118">
                        <c:v>2.9030899869919438</c:v>
                      </c:pt>
                      <c:pt idx="119">
                        <c:v>2.8450980400142569</c:v>
                      </c:pt>
                      <c:pt idx="120">
                        <c:v>2.7781512503836434</c:v>
                      </c:pt>
                      <c:pt idx="121">
                        <c:v>2.8450980400142569</c:v>
                      </c:pt>
                      <c:pt idx="122">
                        <c:v>2.8450980400142569</c:v>
                      </c:pt>
                      <c:pt idx="123">
                        <c:v>3</c:v>
                      </c:pt>
                      <c:pt idx="124">
                        <c:v>2.8750612633917001</c:v>
                      </c:pt>
                      <c:pt idx="125">
                        <c:v>2.8450980400142569</c:v>
                      </c:pt>
                      <c:pt idx="126">
                        <c:v>2.7781512503836434</c:v>
                      </c:pt>
                      <c:pt idx="127">
                        <c:v>2.8450980400142569</c:v>
                      </c:pt>
                      <c:pt idx="128">
                        <c:v>2.8450980400142569</c:v>
                      </c:pt>
                      <c:pt idx="129">
                        <c:v>2.8450980400142569</c:v>
                      </c:pt>
                      <c:pt idx="130">
                        <c:v>2.7403626894942437</c:v>
                      </c:pt>
                      <c:pt idx="131">
                        <c:v>2.9542425094393248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D52-8340-A64E-F88ADE52D85F}"/>
                  </c:ext>
                </c:extLst>
              </c15:ser>
            </c15:filteredScatterSeries>
            <c15:filteredScatte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</c15:sqref>
                        </c15:formulaRef>
                      </c:ext>
                    </c:extLst>
                    <c:strCache>
                      <c:ptCount val="1"/>
                      <c:pt idx="0">
                        <c:v>logRange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5">
                            <a:lumMod val="60000"/>
                            <a:tint val="50000"/>
                            <a:satMod val="300000"/>
                          </a:schemeClr>
                        </a:gs>
                        <a:gs pos="35000">
                          <a:schemeClr val="accent5">
                            <a:lumMod val="60000"/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lumMod val="60000"/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5">
                          <a:lumMod val="60000"/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Sheet1!$N$2:$N$133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1.8750612633917001</c:v>
                      </c:pt>
                      <c:pt idx="1">
                        <c:v>1.8750612633917001</c:v>
                      </c:pt>
                      <c:pt idx="2">
                        <c:v>1.8750612633917001</c:v>
                      </c:pt>
                      <c:pt idx="3">
                        <c:v>1.8750612633917001</c:v>
                      </c:pt>
                      <c:pt idx="4">
                        <c:v>1.8750612633917001</c:v>
                      </c:pt>
                      <c:pt idx="5">
                        <c:v>1.8750612633917001</c:v>
                      </c:pt>
                      <c:pt idx="6">
                        <c:v>1.8750612633917001</c:v>
                      </c:pt>
                      <c:pt idx="7">
                        <c:v>1.8750612633917001</c:v>
                      </c:pt>
                      <c:pt idx="8">
                        <c:v>1.8750612633917001</c:v>
                      </c:pt>
                      <c:pt idx="9">
                        <c:v>1.8750612633917001</c:v>
                      </c:pt>
                      <c:pt idx="10">
                        <c:v>1.8750612633917001</c:v>
                      </c:pt>
                      <c:pt idx="11">
                        <c:v>1.8750612633917001</c:v>
                      </c:pt>
                      <c:pt idx="12">
                        <c:v>1.8750612633917001</c:v>
                      </c:pt>
                      <c:pt idx="13">
                        <c:v>1.8750612633917001</c:v>
                      </c:pt>
                      <c:pt idx="14">
                        <c:v>1.8750612633917001</c:v>
                      </c:pt>
                      <c:pt idx="15">
                        <c:v>1.8750612633917001</c:v>
                      </c:pt>
                      <c:pt idx="16">
                        <c:v>1.8750612633917001</c:v>
                      </c:pt>
                      <c:pt idx="17">
                        <c:v>1.8750612633917001</c:v>
                      </c:pt>
                      <c:pt idx="18">
                        <c:v>1.8750612633917001</c:v>
                      </c:pt>
                      <c:pt idx="19">
                        <c:v>1.8750612633917001</c:v>
                      </c:pt>
                      <c:pt idx="20">
                        <c:v>1.8750612633917001</c:v>
                      </c:pt>
                      <c:pt idx="21">
                        <c:v>1.8750612633917001</c:v>
                      </c:pt>
                      <c:pt idx="22">
                        <c:v>1.3979400086720377</c:v>
                      </c:pt>
                      <c:pt idx="23">
                        <c:v>1.3979400086720377</c:v>
                      </c:pt>
                      <c:pt idx="24">
                        <c:v>1.3979400086720377</c:v>
                      </c:pt>
                      <c:pt idx="25">
                        <c:v>1.3979400086720377</c:v>
                      </c:pt>
                      <c:pt idx="26">
                        <c:v>1.3979400086720377</c:v>
                      </c:pt>
                      <c:pt idx="27">
                        <c:v>1.8750612633917001</c:v>
                      </c:pt>
                      <c:pt idx="28">
                        <c:v>1.8750612633917001</c:v>
                      </c:pt>
                      <c:pt idx="29">
                        <c:v>1.8750612633917001</c:v>
                      </c:pt>
                      <c:pt idx="30">
                        <c:v>1.3979400086720377</c:v>
                      </c:pt>
                      <c:pt idx="31">
                        <c:v>1.8750612633917001</c:v>
                      </c:pt>
                      <c:pt idx="32">
                        <c:v>1.8750612633917001</c:v>
                      </c:pt>
                      <c:pt idx="33">
                        <c:v>1.8750612633917001</c:v>
                      </c:pt>
                      <c:pt idx="34">
                        <c:v>1.8750612633917001</c:v>
                      </c:pt>
                      <c:pt idx="35">
                        <c:v>1.3979400086720377</c:v>
                      </c:pt>
                      <c:pt idx="36">
                        <c:v>1.3979400086720377</c:v>
                      </c:pt>
                      <c:pt idx="37">
                        <c:v>1.8750612633917001</c:v>
                      </c:pt>
                      <c:pt idx="38">
                        <c:v>1.3979400086720377</c:v>
                      </c:pt>
                      <c:pt idx="39">
                        <c:v>1.3979400086720377</c:v>
                      </c:pt>
                      <c:pt idx="40">
                        <c:v>1.6989700043360187</c:v>
                      </c:pt>
                      <c:pt idx="41">
                        <c:v>1.8750612633917001</c:v>
                      </c:pt>
                      <c:pt idx="42">
                        <c:v>1.6989700043360187</c:v>
                      </c:pt>
                      <c:pt idx="43">
                        <c:v>1.6989700043360187</c:v>
                      </c:pt>
                      <c:pt idx="44">
                        <c:v>1.3979400086720377</c:v>
                      </c:pt>
                      <c:pt idx="45">
                        <c:v>1.6989700043360187</c:v>
                      </c:pt>
                      <c:pt idx="46">
                        <c:v>1.6989700043360187</c:v>
                      </c:pt>
                      <c:pt idx="47">
                        <c:v>1.6989700043360187</c:v>
                      </c:pt>
                      <c:pt idx="48">
                        <c:v>1.8750612633917001</c:v>
                      </c:pt>
                      <c:pt idx="49">
                        <c:v>1.8750612633917001</c:v>
                      </c:pt>
                      <c:pt idx="50">
                        <c:v>1.8750612633917001</c:v>
                      </c:pt>
                      <c:pt idx="51">
                        <c:v>1.8750612633917001</c:v>
                      </c:pt>
                      <c:pt idx="52">
                        <c:v>1.8750612633917001</c:v>
                      </c:pt>
                      <c:pt idx="53">
                        <c:v>1.8750612633917001</c:v>
                      </c:pt>
                      <c:pt idx="54">
                        <c:v>1.8750612633917001</c:v>
                      </c:pt>
                      <c:pt idx="55">
                        <c:v>1.8750612633917001</c:v>
                      </c:pt>
                      <c:pt idx="56">
                        <c:v>1.8750612633917001</c:v>
                      </c:pt>
                      <c:pt idx="57">
                        <c:v>1.8750612633917001</c:v>
                      </c:pt>
                      <c:pt idx="58">
                        <c:v>1.8750612633917001</c:v>
                      </c:pt>
                      <c:pt idx="59">
                        <c:v>1.8750612633917001</c:v>
                      </c:pt>
                      <c:pt idx="60">
                        <c:v>1.8750612633917001</c:v>
                      </c:pt>
                      <c:pt idx="61">
                        <c:v>1.8750612633917001</c:v>
                      </c:pt>
                      <c:pt idx="62">
                        <c:v>1.8750612633917001</c:v>
                      </c:pt>
                      <c:pt idx="63">
                        <c:v>1.8750612633917001</c:v>
                      </c:pt>
                      <c:pt idx="64">
                        <c:v>1.8750612633917001</c:v>
                      </c:pt>
                      <c:pt idx="65">
                        <c:v>1.8750612633917001</c:v>
                      </c:pt>
                      <c:pt idx="66">
                        <c:v>1.8750612633917001</c:v>
                      </c:pt>
                      <c:pt idx="67">
                        <c:v>2.3010299956639813</c:v>
                      </c:pt>
                      <c:pt idx="68">
                        <c:v>2.3010299956639813</c:v>
                      </c:pt>
                      <c:pt idx="69">
                        <c:v>2.3010299956639813</c:v>
                      </c:pt>
                      <c:pt idx="70">
                        <c:v>2.3010299956639813</c:v>
                      </c:pt>
                      <c:pt idx="71">
                        <c:v>1.8750612633917001</c:v>
                      </c:pt>
                      <c:pt idx="72">
                        <c:v>2.3010299956639813</c:v>
                      </c:pt>
                      <c:pt idx="73">
                        <c:v>1.8750612633917001</c:v>
                      </c:pt>
                      <c:pt idx="74">
                        <c:v>2.3010299956639813</c:v>
                      </c:pt>
                      <c:pt idx="75">
                        <c:v>2.3010299956639813</c:v>
                      </c:pt>
                      <c:pt idx="76">
                        <c:v>2.3010299956639813</c:v>
                      </c:pt>
                      <c:pt idx="77">
                        <c:v>2.3010299956639813</c:v>
                      </c:pt>
                      <c:pt idx="78">
                        <c:v>2.3010299956639813</c:v>
                      </c:pt>
                      <c:pt idx="79">
                        <c:v>2.3010299956639813</c:v>
                      </c:pt>
                      <c:pt idx="80">
                        <c:v>2.3010299956639813</c:v>
                      </c:pt>
                      <c:pt idx="81">
                        <c:v>2.3010299956639813</c:v>
                      </c:pt>
                      <c:pt idx="82">
                        <c:v>2.3010299956639813</c:v>
                      </c:pt>
                      <c:pt idx="83">
                        <c:v>2.3010299956639813</c:v>
                      </c:pt>
                      <c:pt idx="84">
                        <c:v>2.4313637641589874</c:v>
                      </c:pt>
                      <c:pt idx="85">
                        <c:v>2.4313637641589874</c:v>
                      </c:pt>
                      <c:pt idx="86">
                        <c:v>2.4313637641589874</c:v>
                      </c:pt>
                      <c:pt idx="87">
                        <c:v>2.4313637641589874</c:v>
                      </c:pt>
                      <c:pt idx="88">
                        <c:v>2.4313637641589874</c:v>
                      </c:pt>
                      <c:pt idx="89">
                        <c:v>2.4313637641589874</c:v>
                      </c:pt>
                      <c:pt idx="90">
                        <c:v>2.4313637641589874</c:v>
                      </c:pt>
                      <c:pt idx="91">
                        <c:v>2.4313637641589874</c:v>
                      </c:pt>
                      <c:pt idx="92">
                        <c:v>2.4313637641589874</c:v>
                      </c:pt>
                      <c:pt idx="93">
                        <c:v>2.4313637641589874</c:v>
                      </c:pt>
                      <c:pt idx="94">
                        <c:v>2.568201724066995</c:v>
                      </c:pt>
                      <c:pt idx="95">
                        <c:v>2.568201724066995</c:v>
                      </c:pt>
                      <c:pt idx="96">
                        <c:v>2.4313637641589874</c:v>
                      </c:pt>
                      <c:pt idx="97">
                        <c:v>2.3979400086720375</c:v>
                      </c:pt>
                      <c:pt idx="98">
                        <c:v>2.6020599913279625</c:v>
                      </c:pt>
                      <c:pt idx="99">
                        <c:v>2.6989700043360187</c:v>
                      </c:pt>
                      <c:pt idx="100">
                        <c:v>2.6989700043360187</c:v>
                      </c:pt>
                      <c:pt idx="101">
                        <c:v>2.6989700043360187</c:v>
                      </c:pt>
                      <c:pt idx="102">
                        <c:v>2.6989700043360187</c:v>
                      </c:pt>
                      <c:pt idx="103">
                        <c:v>2.6989700043360187</c:v>
                      </c:pt>
                      <c:pt idx="104">
                        <c:v>2.6989700043360187</c:v>
                      </c:pt>
                      <c:pt idx="105">
                        <c:v>2.6989700043360187</c:v>
                      </c:pt>
                      <c:pt idx="106">
                        <c:v>2.6989700043360187</c:v>
                      </c:pt>
                      <c:pt idx="107">
                        <c:v>2.6989700043360187</c:v>
                      </c:pt>
                      <c:pt idx="108">
                        <c:v>2.6989700043360187</c:v>
                      </c:pt>
                      <c:pt idx="109">
                        <c:v>2.6989700043360187</c:v>
                      </c:pt>
                      <c:pt idx="110">
                        <c:v>2.6989700043360187</c:v>
                      </c:pt>
                      <c:pt idx="111">
                        <c:v>2.6989700043360187</c:v>
                      </c:pt>
                      <c:pt idx="112">
                        <c:v>2.6989700043360187</c:v>
                      </c:pt>
                      <c:pt idx="113">
                        <c:v>2.7781512503836434</c:v>
                      </c:pt>
                      <c:pt idx="114">
                        <c:v>2.6989700043360187</c:v>
                      </c:pt>
                      <c:pt idx="115">
                        <c:v>2.5797835966168101</c:v>
                      </c:pt>
                      <c:pt idx="116">
                        <c:v>2.6627578316815739</c:v>
                      </c:pt>
                      <c:pt idx="117">
                        <c:v>2.6989700043360187</c:v>
                      </c:pt>
                      <c:pt idx="118">
                        <c:v>2.7403626894942437</c:v>
                      </c:pt>
                      <c:pt idx="119">
                        <c:v>2.6020599913279625</c:v>
                      </c:pt>
                      <c:pt idx="120">
                        <c:v>2.6989700043360187</c:v>
                      </c:pt>
                      <c:pt idx="121">
                        <c:v>2.4771212547196626</c:v>
                      </c:pt>
                      <c:pt idx="122">
                        <c:v>2.4771212547196626</c:v>
                      </c:pt>
                      <c:pt idx="123">
                        <c:v>2.6020599913279625</c:v>
                      </c:pt>
                      <c:pt idx="124">
                        <c:v>2.6989700043360187</c:v>
                      </c:pt>
                      <c:pt idx="125">
                        <c:v>2.6989700043360187</c:v>
                      </c:pt>
                      <c:pt idx="126">
                        <c:v>2.7781512503836434</c:v>
                      </c:pt>
                      <c:pt idx="127">
                        <c:v>2.7403626894942437</c:v>
                      </c:pt>
                      <c:pt idx="128">
                        <c:v>2.7403626894942437</c:v>
                      </c:pt>
                      <c:pt idx="129">
                        <c:v>2.7403626894942437</c:v>
                      </c:pt>
                      <c:pt idx="130">
                        <c:v>2</c:v>
                      </c:pt>
                      <c:pt idx="131">
                        <c:v>2.0969100130080562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FD52-8340-A64E-F88ADE52D85F}"/>
                  </c:ext>
                </c:extLst>
              </c15:ser>
            </c15:filteredScatterSeries>
            <c15:filteredScatter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</c15:sqref>
                        </c15:formulaRef>
                      </c:ext>
                    </c:extLst>
                    <c:strCache>
                      <c:ptCount val="1"/>
                      <c:pt idx="0">
                        <c:v>logMV</c:v>
                      </c:pt>
                    </c:strCache>
                  </c:strRef>
                </c:tx>
                <c:spPr>
                  <a:ln w="25400" cap="flat" cmpd="sng" algn="ctr">
                    <a:noFill/>
                    <a:prstDash val="sysDot"/>
                    <a:round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c:spPr>
                <c:marker>
                  <c:symbol val="circle"/>
                  <c:size val="5"/>
                  <c:spPr>
                    <a:gradFill rotWithShape="1">
                      <a:gsLst>
                        <a:gs pos="0">
                          <a:schemeClr val="accent6">
                            <a:lumMod val="60000"/>
                            <a:tint val="50000"/>
                            <a:satMod val="300000"/>
                          </a:schemeClr>
                        </a:gs>
                        <a:gs pos="35000">
                          <a:schemeClr val="accent6">
                            <a:lumMod val="60000"/>
                            <a:tint val="37000"/>
                            <a:satMod val="300000"/>
                          </a:schemeClr>
                        </a:gs>
                        <a:gs pos="100000">
                          <a:schemeClr val="accent6">
                            <a:lumMod val="60000"/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  <a:ln w="9525" cap="flat" cmpd="sng" algn="ctr">
                      <a:solidFill>
                        <a:schemeClr val="accent6">
                          <a:lumMod val="60000"/>
                          <a:shade val="95000"/>
                        </a:schemeClr>
                      </a:solidFill>
                      <a:round/>
                    </a:ln>
                    <a:effectLst>
                      <a:outerShdw blurRad="40000" dist="20000" dir="5400000" rotWithShape="0">
                        <a:srgbClr val="000000">
                          <a:alpha val="38000"/>
                        </a:srgbClr>
                      </a:outerShdw>
                    </a:effectLst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1000.1</c:v>
                      </c:pt>
                      <c:pt idx="1">
                        <c:v>1000.15</c:v>
                      </c:pt>
                      <c:pt idx="2">
                        <c:v>1000.2</c:v>
                      </c:pt>
                      <c:pt idx="3">
                        <c:v>1050.2</c:v>
                      </c:pt>
                      <c:pt idx="4">
                        <c:v>1066</c:v>
                      </c:pt>
                      <c:pt idx="5">
                        <c:v>1100</c:v>
                      </c:pt>
                      <c:pt idx="6">
                        <c:v>1150.0999999999999</c:v>
                      </c:pt>
                      <c:pt idx="7">
                        <c:v>1150.2</c:v>
                      </c:pt>
                      <c:pt idx="8">
                        <c:v>1190</c:v>
                      </c:pt>
                      <c:pt idx="9">
                        <c:v>1100</c:v>
                      </c:pt>
                      <c:pt idx="10">
                        <c:v>1125</c:v>
                      </c:pt>
                      <c:pt idx="11">
                        <c:v>1150</c:v>
                      </c:pt>
                      <c:pt idx="12">
                        <c:v>1175</c:v>
                      </c:pt>
                      <c:pt idx="13">
                        <c:v>1200.2</c:v>
                      </c:pt>
                      <c:pt idx="14">
                        <c:v>1250.3</c:v>
                      </c:pt>
                      <c:pt idx="15">
                        <c:v>1250.4000000000001</c:v>
                      </c:pt>
                      <c:pt idx="16">
                        <c:v>1250.5</c:v>
                      </c:pt>
                      <c:pt idx="17">
                        <c:v>1300.2</c:v>
                      </c:pt>
                      <c:pt idx="18">
                        <c:v>1300.3</c:v>
                      </c:pt>
                      <c:pt idx="19">
                        <c:v>1300.4000000000001</c:v>
                      </c:pt>
                      <c:pt idx="20">
                        <c:v>1300.5</c:v>
                      </c:pt>
                      <c:pt idx="21">
                        <c:v>1325</c:v>
                      </c:pt>
                      <c:pt idx="22">
                        <c:v>1350.1</c:v>
                      </c:pt>
                      <c:pt idx="23">
                        <c:v>1350.2</c:v>
                      </c:pt>
                      <c:pt idx="24">
                        <c:v>1350.3</c:v>
                      </c:pt>
                      <c:pt idx="25">
                        <c:v>1350.4</c:v>
                      </c:pt>
                      <c:pt idx="26">
                        <c:v>1350.5</c:v>
                      </c:pt>
                      <c:pt idx="27">
                        <c:v>1350.6</c:v>
                      </c:pt>
                      <c:pt idx="28">
                        <c:v>1350.7</c:v>
                      </c:pt>
                      <c:pt idx="29">
                        <c:v>1350.8</c:v>
                      </c:pt>
                      <c:pt idx="30">
                        <c:v>1362</c:v>
                      </c:pt>
                      <c:pt idx="31">
                        <c:v>1370</c:v>
                      </c:pt>
                      <c:pt idx="32">
                        <c:v>1370</c:v>
                      </c:pt>
                      <c:pt idx="33">
                        <c:v>1375</c:v>
                      </c:pt>
                      <c:pt idx="34">
                        <c:v>1399</c:v>
                      </c:pt>
                      <c:pt idx="35">
                        <c:v>1400.1</c:v>
                      </c:pt>
                      <c:pt idx="36">
                        <c:v>1400.2</c:v>
                      </c:pt>
                      <c:pt idx="37">
                        <c:v>1400.4</c:v>
                      </c:pt>
                      <c:pt idx="38">
                        <c:v>1420</c:v>
                      </c:pt>
                      <c:pt idx="39">
                        <c:v>1425</c:v>
                      </c:pt>
                      <c:pt idx="40">
                        <c:v>1450.2</c:v>
                      </c:pt>
                      <c:pt idx="41">
                        <c:v>1450</c:v>
                      </c:pt>
                      <c:pt idx="42">
                        <c:v>1455</c:v>
                      </c:pt>
                      <c:pt idx="43">
                        <c:v>1470</c:v>
                      </c:pt>
                      <c:pt idx="44">
                        <c:v>1490</c:v>
                      </c:pt>
                      <c:pt idx="45">
                        <c:v>1520</c:v>
                      </c:pt>
                      <c:pt idx="46">
                        <c:v>1543</c:v>
                      </c:pt>
                      <c:pt idx="47">
                        <c:v>1550.2</c:v>
                      </c:pt>
                      <c:pt idx="48">
                        <c:v>1550.3</c:v>
                      </c:pt>
                      <c:pt idx="49">
                        <c:v>1571</c:v>
                      </c:pt>
                      <c:pt idx="50">
                        <c:v>1580</c:v>
                      </c:pt>
                      <c:pt idx="51">
                        <c:v>1593</c:v>
                      </c:pt>
                      <c:pt idx="52">
                        <c:v>1595</c:v>
                      </c:pt>
                      <c:pt idx="53">
                        <c:v>1620</c:v>
                      </c:pt>
                      <c:pt idx="54">
                        <c:v>1625</c:v>
                      </c:pt>
                      <c:pt idx="55">
                        <c:v>1640.1</c:v>
                      </c:pt>
                      <c:pt idx="56">
                        <c:v>1640.2</c:v>
                      </c:pt>
                      <c:pt idx="57">
                        <c:v>1650</c:v>
                      </c:pt>
                      <c:pt idx="58">
                        <c:v>1686</c:v>
                      </c:pt>
                      <c:pt idx="59">
                        <c:v>1700.1</c:v>
                      </c:pt>
                      <c:pt idx="60">
                        <c:v>1700.4</c:v>
                      </c:pt>
                      <c:pt idx="61">
                        <c:v>1700.5</c:v>
                      </c:pt>
                      <c:pt idx="62">
                        <c:v>1700.6</c:v>
                      </c:pt>
                      <c:pt idx="63">
                        <c:v>1715</c:v>
                      </c:pt>
                      <c:pt idx="64">
                        <c:v>1717</c:v>
                      </c:pt>
                      <c:pt idx="65">
                        <c:v>1722.1</c:v>
                      </c:pt>
                      <c:pt idx="66">
                        <c:v>1722.2</c:v>
                      </c:pt>
                      <c:pt idx="67">
                        <c:v>1725.1</c:v>
                      </c:pt>
                      <c:pt idx="68">
                        <c:v>1725.2</c:v>
                      </c:pt>
                      <c:pt idx="69">
                        <c:v>1725.3</c:v>
                      </c:pt>
                      <c:pt idx="70">
                        <c:v>1725.4</c:v>
                      </c:pt>
                      <c:pt idx="71">
                        <c:v>1775</c:v>
                      </c:pt>
                      <c:pt idx="72">
                        <c:v>1780</c:v>
                      </c:pt>
                      <c:pt idx="73">
                        <c:v>1795</c:v>
                      </c:pt>
                      <c:pt idx="74">
                        <c:v>1800</c:v>
                      </c:pt>
                      <c:pt idx="75">
                        <c:v>1811</c:v>
                      </c:pt>
                      <c:pt idx="76">
                        <c:v>1823</c:v>
                      </c:pt>
                      <c:pt idx="77">
                        <c:v>1823</c:v>
                      </c:pt>
                      <c:pt idx="78">
                        <c:v>1836.1</c:v>
                      </c:pt>
                      <c:pt idx="79">
                        <c:v>1836.2</c:v>
                      </c:pt>
                      <c:pt idx="80">
                        <c:v>1841</c:v>
                      </c:pt>
                      <c:pt idx="81">
                        <c:v>1841</c:v>
                      </c:pt>
                      <c:pt idx="82">
                        <c:v>1848</c:v>
                      </c:pt>
                      <c:pt idx="83">
                        <c:v>1849</c:v>
                      </c:pt>
                      <c:pt idx="84">
                        <c:v>1853.1</c:v>
                      </c:pt>
                      <c:pt idx="85">
                        <c:v>1853.2</c:v>
                      </c:pt>
                      <c:pt idx="86">
                        <c:v>1853.3</c:v>
                      </c:pt>
                      <c:pt idx="87">
                        <c:v>1854</c:v>
                      </c:pt>
                      <c:pt idx="88">
                        <c:v>1858</c:v>
                      </c:pt>
                      <c:pt idx="89">
                        <c:v>1861.1</c:v>
                      </c:pt>
                      <c:pt idx="90">
                        <c:v>1866</c:v>
                      </c:pt>
                      <c:pt idx="91">
                        <c:v>1867.1</c:v>
                      </c:pt>
                      <c:pt idx="92">
                        <c:v>1867.2</c:v>
                      </c:pt>
                      <c:pt idx="93">
                        <c:v>1870</c:v>
                      </c:pt>
                      <c:pt idx="94">
                        <c:v>1871.1</c:v>
                      </c:pt>
                      <c:pt idx="95">
                        <c:v>1871.2</c:v>
                      </c:pt>
                      <c:pt idx="96">
                        <c:v>1873</c:v>
                      </c:pt>
                      <c:pt idx="97">
                        <c:v>1874</c:v>
                      </c:pt>
                      <c:pt idx="98">
                        <c:v>1886</c:v>
                      </c:pt>
                      <c:pt idx="99">
                        <c:v>1886</c:v>
                      </c:pt>
                      <c:pt idx="100">
                        <c:v>1888</c:v>
                      </c:pt>
                      <c:pt idx="101">
                        <c:v>1889</c:v>
                      </c:pt>
                      <c:pt idx="102">
                        <c:v>1889</c:v>
                      </c:pt>
                      <c:pt idx="103">
                        <c:v>1891</c:v>
                      </c:pt>
                      <c:pt idx="104">
                        <c:v>1891</c:v>
                      </c:pt>
                      <c:pt idx="105">
                        <c:v>1891</c:v>
                      </c:pt>
                      <c:pt idx="106">
                        <c:v>1895.1</c:v>
                      </c:pt>
                      <c:pt idx="107">
                        <c:v>1895.2</c:v>
                      </c:pt>
                      <c:pt idx="108">
                        <c:v>1887</c:v>
                      </c:pt>
                      <c:pt idx="109">
                        <c:v>1898</c:v>
                      </c:pt>
                      <c:pt idx="110">
                        <c:v>1905</c:v>
                      </c:pt>
                      <c:pt idx="111">
                        <c:v>1928</c:v>
                      </c:pt>
                      <c:pt idx="112">
                        <c:v>1940</c:v>
                      </c:pt>
                      <c:pt idx="113">
                        <c:v>1942</c:v>
                      </c:pt>
                      <c:pt idx="114">
                        <c:v>1943</c:v>
                      </c:pt>
                      <c:pt idx="115">
                        <c:v>1947</c:v>
                      </c:pt>
                      <c:pt idx="116">
                        <c:v>1949</c:v>
                      </c:pt>
                      <c:pt idx="117">
                        <c:v>1955</c:v>
                      </c:pt>
                      <c:pt idx="118">
                        <c:v>1957</c:v>
                      </c:pt>
                      <c:pt idx="119">
                        <c:v>1958</c:v>
                      </c:pt>
                      <c:pt idx="120">
                        <c:v>1974</c:v>
                      </c:pt>
                      <c:pt idx="121">
                        <c:v>1975</c:v>
                      </c:pt>
                      <c:pt idx="122">
                        <c:v>1977</c:v>
                      </c:pt>
                      <c:pt idx="123">
                        <c:v>1978</c:v>
                      </c:pt>
                      <c:pt idx="124">
                        <c:v>1990</c:v>
                      </c:pt>
                      <c:pt idx="125">
                        <c:v>1993</c:v>
                      </c:pt>
                      <c:pt idx="126">
                        <c:v>2004</c:v>
                      </c:pt>
                      <c:pt idx="127">
                        <c:v>2008</c:v>
                      </c:pt>
                      <c:pt idx="128">
                        <c:v>2011</c:v>
                      </c:pt>
                      <c:pt idx="129">
                        <c:v>2011</c:v>
                      </c:pt>
                      <c:pt idx="130">
                        <c:v>1938</c:v>
                      </c:pt>
                      <c:pt idx="131">
                        <c:v>1941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Sheet1!$O$2:$O$133</c15:sqref>
                        </c15:formulaRef>
                      </c:ext>
                    </c:extLst>
                    <c:numCache>
                      <c:formatCode>General</c:formatCode>
                      <c:ptCount val="132"/>
                      <c:pt idx="0">
                        <c:v>1.8767949762007006</c:v>
                      </c:pt>
                      <c:pt idx="1">
                        <c:v>1.7403626894942439</c:v>
                      </c:pt>
                      <c:pt idx="2">
                        <c:v>1.7767011839884108</c:v>
                      </c:pt>
                      <c:pt idx="3">
                        <c:v>1.8195439355418688</c:v>
                      </c:pt>
                      <c:pt idx="4">
                        <c:v>1.6742179455766999</c:v>
                      </c:pt>
                      <c:pt idx="5">
                        <c:v>1.8369567370595505</c:v>
                      </c:pt>
                      <c:pt idx="6">
                        <c:v>1.3491609226929486</c:v>
                      </c:pt>
                      <c:pt idx="7">
                        <c:v>1.7958800173440752</c:v>
                      </c:pt>
                      <c:pt idx="8">
                        <c:v>1.6493738071433508</c:v>
                      </c:pt>
                      <c:pt idx="9">
                        <c:v>1.6022336743864274</c:v>
                      </c:pt>
                      <c:pt idx="10">
                        <c:v>1.6779808688880673</c:v>
                      </c:pt>
                      <c:pt idx="11">
                        <c:v>1.7519408216927013</c:v>
                      </c:pt>
                      <c:pt idx="12">
                        <c:v>1.8130870397013206</c:v>
                      </c:pt>
                      <c:pt idx="13">
                        <c:v>1.6334684555795864</c:v>
                      </c:pt>
                      <c:pt idx="14">
                        <c:v>1.7596678446896306</c:v>
                      </c:pt>
                      <c:pt idx="15">
                        <c:v>1.5728716022004801</c:v>
                      </c:pt>
                      <c:pt idx="16">
                        <c:v>1.5917322389518356</c:v>
                      </c:pt>
                      <c:pt idx="17">
                        <c:v>1.6483600109809315</c:v>
                      </c:pt>
                      <c:pt idx="18">
                        <c:v>1.6503075231319364</c:v>
                      </c:pt>
                      <c:pt idx="19">
                        <c:v>1.7242758696007889</c:v>
                      </c:pt>
                      <c:pt idx="20">
                        <c:v>1.6334684555795864</c:v>
                      </c:pt>
                      <c:pt idx="21">
                        <c:v>1.7283537820212285</c:v>
                      </c:pt>
                      <c:pt idx="22">
                        <c:v>2.1522883443830563</c:v>
                      </c:pt>
                      <c:pt idx="23">
                        <c:v>2.25478968739721</c:v>
                      </c:pt>
                      <c:pt idx="24">
                        <c:v>2</c:v>
                      </c:pt>
                      <c:pt idx="25">
                        <c:v>2.173186268412274</c:v>
                      </c:pt>
                      <c:pt idx="26">
                        <c:v>2.3783979009481375</c:v>
                      </c:pt>
                      <c:pt idx="27">
                        <c:v>1.5870371177434557</c:v>
                      </c:pt>
                      <c:pt idx="28">
                        <c:v>1.7160033436347992</c:v>
                      </c:pt>
                      <c:pt idx="29">
                        <c:v>1.6801994917560195</c:v>
                      </c:pt>
                      <c:pt idx="30">
                        <c:v>2.3010299956639813</c:v>
                      </c:pt>
                      <c:pt idx="31">
                        <c:v>1.6263763004200706</c:v>
                      </c:pt>
                      <c:pt idx="32">
                        <c:v>1.8082109729242219</c:v>
                      </c:pt>
                      <c:pt idx="33">
                        <c:v>1.7201593034059568</c:v>
                      </c:pt>
                      <c:pt idx="34">
                        <c:v>1.7378602746300735</c:v>
                      </c:pt>
                      <c:pt idx="35">
                        <c:v>2.406540180433955</c:v>
                      </c:pt>
                      <c:pt idx="36">
                        <c:v>2.5352941200427703</c:v>
                      </c:pt>
                      <c:pt idx="37">
                        <c:v>1.8450980400142569</c:v>
                      </c:pt>
                      <c:pt idx="38">
                        <c:v>2.3979400086720375</c:v>
                      </c:pt>
                      <c:pt idx="39">
                        <c:v>2.2000292665537704</c:v>
                      </c:pt>
                      <c:pt idx="40">
                        <c:v>2.2576785748691846</c:v>
                      </c:pt>
                      <c:pt idx="41">
                        <c:v>1.6685722691845579</c:v>
                      </c:pt>
                      <c:pt idx="42">
                        <c:v>2.3802112417116059</c:v>
                      </c:pt>
                      <c:pt idx="43">
                        <c:v>2.6532125137753435</c:v>
                      </c:pt>
                      <c:pt idx="44">
                        <c:v>2.6715430852625737</c:v>
                      </c:pt>
                      <c:pt idx="45">
                        <c:v>2.7168377232995247</c:v>
                      </c:pt>
                      <c:pt idx="46">
                        <c:v>2.5634810853944106</c:v>
                      </c:pt>
                      <c:pt idx="47">
                        <c:v>2.5314789170422549</c:v>
                      </c:pt>
                      <c:pt idx="48">
                        <c:v>2.6830470382388496</c:v>
                      </c:pt>
                      <c:pt idx="49">
                        <c:v>2.6830470382388496</c:v>
                      </c:pt>
                      <c:pt idx="50">
                        <c:v>2.7267272090265724</c:v>
                      </c:pt>
                      <c:pt idx="51">
                        <c:v>2.6304278750250241</c:v>
                      </c:pt>
                      <c:pt idx="52">
                        <c:v>2.6589648426644348</c:v>
                      </c:pt>
                      <c:pt idx="53">
                        <c:v>2.6522463410033232</c:v>
                      </c:pt>
                      <c:pt idx="54">
                        <c:v>2.5932860670204572</c:v>
                      </c:pt>
                      <c:pt idx="55">
                        <c:v>2.6180480967120925</c:v>
                      </c:pt>
                      <c:pt idx="56">
                        <c:v>2.6180480967120925</c:v>
                      </c:pt>
                      <c:pt idx="57">
                        <c:v>2.4857214264815801</c:v>
                      </c:pt>
                      <c:pt idx="58">
                        <c:v>2.6937269489236471</c:v>
                      </c:pt>
                      <c:pt idx="59">
                        <c:v>2.7403626894942437</c:v>
                      </c:pt>
                      <c:pt idx="60">
                        <c:v>2.6757783416740852</c:v>
                      </c:pt>
                      <c:pt idx="61">
                        <c:v>2.6541765418779604</c:v>
                      </c:pt>
                      <c:pt idx="62">
                        <c:v>2.6693168805661123</c:v>
                      </c:pt>
                      <c:pt idx="63">
                        <c:v>2.7347998295888472</c:v>
                      </c:pt>
                      <c:pt idx="64">
                        <c:v>2.6532125137753435</c:v>
                      </c:pt>
                      <c:pt idx="65">
                        <c:v>2.6532125137753435</c:v>
                      </c:pt>
                      <c:pt idx="66">
                        <c:v>2.6599162000698504</c:v>
                      </c:pt>
                      <c:pt idx="67">
                        <c:v>2.5634810853944106</c:v>
                      </c:pt>
                      <c:pt idx="68">
                        <c:v>2.6884198220027105</c:v>
                      </c:pt>
                      <c:pt idx="69">
                        <c:v>2.752877811229629</c:v>
                      </c:pt>
                      <c:pt idx="70">
                        <c:v>2.7265927443297167</c:v>
                      </c:pt>
                      <c:pt idx="71">
                        <c:v>2.6580113966571126</c:v>
                      </c:pt>
                      <c:pt idx="72">
                        <c:v>2.6732283231076392</c:v>
                      </c:pt>
                      <c:pt idx="73">
                        <c:v>2.568201724066995</c:v>
                      </c:pt>
                      <c:pt idx="74">
                        <c:v>2.4983105537896004</c:v>
                      </c:pt>
                      <c:pt idx="75">
                        <c:v>2.5185139398778875</c:v>
                      </c:pt>
                      <c:pt idx="76">
                        <c:v>2.7568376167220232</c:v>
                      </c:pt>
                      <c:pt idx="77">
                        <c:v>2.7552114787572668</c:v>
                      </c:pt>
                      <c:pt idx="78">
                        <c:v>2.4842998393467859</c:v>
                      </c:pt>
                      <c:pt idx="79">
                        <c:v>2.49375073514548</c:v>
                      </c:pt>
                      <c:pt idx="80">
                        <c:v>2.5563025007672873</c:v>
                      </c:pt>
                      <c:pt idx="81">
                        <c:v>2.4988203781047096</c:v>
                      </c:pt>
                      <c:pt idx="82">
                        <c:v>2.568201724066995</c:v>
                      </c:pt>
                      <c:pt idx="83">
                        <c:v>2.4313637641589874</c:v>
                      </c:pt>
                      <c:pt idx="84">
                        <c:v>2.4313637641589874</c:v>
                      </c:pt>
                      <c:pt idx="85">
                        <c:v>2.4428637225687533</c:v>
                      </c:pt>
                      <c:pt idx="86">
                        <c:v>2.5616677446309422</c:v>
                      </c:pt>
                      <c:pt idx="87">
                        <c:v>2.600243016285841</c:v>
                      </c:pt>
                      <c:pt idx="88">
                        <c:v>2.6127838567197355</c:v>
                      </c:pt>
                      <c:pt idx="89">
                        <c:v>2.5910646070264991</c:v>
                      </c:pt>
                      <c:pt idx="90">
                        <c:v>2.5352941200427703</c:v>
                      </c:pt>
                      <c:pt idx="91">
                        <c:v>2.6424645202421213</c:v>
                      </c:pt>
                      <c:pt idx="92">
                        <c:v>2.6309361190641916</c:v>
                      </c:pt>
                      <c:pt idx="93">
                        <c:v>2.6404814369704219</c:v>
                      </c:pt>
                      <c:pt idx="94">
                        <c:v>2.5982431916536228</c:v>
                      </c:pt>
                      <c:pt idx="95">
                        <c:v>2.6434526764861874</c:v>
                      </c:pt>
                      <c:pt idx="96">
                        <c:v>2.6127838567197355</c:v>
                      </c:pt>
                      <c:pt idx="97">
                        <c:v>2.6580113966571126</c:v>
                      </c:pt>
                      <c:pt idx="98">
                        <c:v>2.7853298350107671</c:v>
                      </c:pt>
                      <c:pt idx="99">
                        <c:v>2.7928642529080245</c:v>
                      </c:pt>
                      <c:pt idx="100">
                        <c:v>2.7514715677497996</c:v>
                      </c:pt>
                      <c:pt idx="101">
                        <c:v>2.7787660655083788</c:v>
                      </c:pt>
                      <c:pt idx="102">
                        <c:v>2.7926507879335118</c:v>
                      </c:pt>
                      <c:pt idx="103">
                        <c:v>2.9370161074648142</c:v>
                      </c:pt>
                      <c:pt idx="104">
                        <c:v>2.7691815540022389</c:v>
                      </c:pt>
                      <c:pt idx="105">
                        <c:v>2.8636053570973679</c:v>
                      </c:pt>
                      <c:pt idx="106">
                        <c:v>2.8715729355458786</c:v>
                      </c:pt>
                      <c:pt idx="107">
                        <c:v>2.7923916894982539</c:v>
                      </c:pt>
                      <c:pt idx="108">
                        <c:v>2.8433760654060487</c:v>
                      </c:pt>
                      <c:pt idx="109">
                        <c:v>2.8055008581584002</c:v>
                      </c:pt>
                      <c:pt idx="110">
                        <c:v>2.9439938158247565</c:v>
                      </c:pt>
                      <c:pt idx="111">
                        <c:v>2.9309490311675228</c:v>
                      </c:pt>
                      <c:pt idx="112">
                        <c:v>2.9216864754836021</c:v>
                      </c:pt>
                      <c:pt idx="113">
                        <c:v>2.8356905714924254</c:v>
                      </c:pt>
                      <c:pt idx="114">
                        <c:v>2.8898617212581885</c:v>
                      </c:pt>
                      <c:pt idx="115">
                        <c:v>2.8512583487190755</c:v>
                      </c:pt>
                      <c:pt idx="116">
                        <c:v>2.9190780923760737</c:v>
                      </c:pt>
                      <c:pt idx="117">
                        <c:v>2.9030899869919438</c:v>
                      </c:pt>
                      <c:pt idx="118">
                        <c:v>2.9956351945975501</c:v>
                      </c:pt>
                      <c:pt idx="119">
                        <c:v>2.9216864754836021</c:v>
                      </c:pt>
                      <c:pt idx="120">
                        <c:v>2.9444826721501687</c:v>
                      </c:pt>
                      <c:pt idx="121">
                        <c:v>2.9731278535996988</c:v>
                      </c:pt>
                      <c:pt idx="122">
                        <c:v>2.9956351945975501</c:v>
                      </c:pt>
                      <c:pt idx="123">
                        <c:v>2.996949248495381</c:v>
                      </c:pt>
                      <c:pt idx="124">
                        <c:v>2.9637878273455551</c:v>
                      </c:pt>
                      <c:pt idx="125">
                        <c:v>2.9542425094393248</c:v>
                      </c:pt>
                      <c:pt idx="126">
                        <c:v>2.8536982117761744</c:v>
                      </c:pt>
                      <c:pt idx="127">
                        <c:v>2.9542425094393248</c:v>
                      </c:pt>
                      <c:pt idx="128">
                        <c:v>2.9444826721501687</c:v>
                      </c:pt>
                      <c:pt idx="129">
                        <c:v>2.8543060418010806</c:v>
                      </c:pt>
                      <c:pt idx="130">
                        <c:v>2.6020599913279625</c:v>
                      </c:pt>
                      <c:pt idx="131">
                        <c:v>2.6884198220027105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FD52-8340-A64E-F88ADE52D85F}"/>
                  </c:ext>
                </c:extLst>
              </c15:ser>
            </c15:filteredScatterSeries>
          </c:ext>
        </c:extLst>
      </c:scatterChart>
      <c:valAx>
        <c:axId val="332781816"/>
        <c:scaling>
          <c:orientation val="minMax"/>
          <c:max val="2100"/>
          <c:min val="900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The</a:t>
                </a:r>
                <a:r>
                  <a:rPr lang="en-US" sz="1200" baseline="0" dirty="0"/>
                  <a:t> year when the weapon appeared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894632"/>
        <c:crosses val="autoZero"/>
        <c:crossBetween val="midCat"/>
        <c:majorUnit val="100"/>
        <c:minorUnit val="50"/>
      </c:valAx>
      <c:valAx>
        <c:axId val="33489463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Log</a:t>
                </a:r>
                <a:r>
                  <a:rPr lang="en-US" sz="1200" baseline="0"/>
                  <a:t> of Muzzle Kinetic Energy (J)</a:t>
                </a:r>
                <a:endParaRPr lang="en-US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781816"/>
        <c:crosses val="autoZero"/>
        <c:crossBetween val="midCat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2844740561276"/>
          <c:y val="9.9104196133899106E-2"/>
          <c:w val="0.85040783363618011"/>
          <c:h val="0.728498294148874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  <c:extLst xmlns:c15="http://schemas.microsoft.com/office/drawing/2012/chart"/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Sheet1!$B$2:$B$126</c:f>
              <c:numCache>
                <c:formatCode>General</c:formatCode>
                <c:ptCount val="125"/>
                <c:pt idx="0">
                  <c:v>1000.1</c:v>
                </c:pt>
                <c:pt idx="1">
                  <c:v>1000.15</c:v>
                </c:pt>
                <c:pt idx="2">
                  <c:v>1000.2</c:v>
                </c:pt>
                <c:pt idx="3">
                  <c:v>1050.2</c:v>
                </c:pt>
                <c:pt idx="4">
                  <c:v>1066</c:v>
                </c:pt>
                <c:pt idx="5">
                  <c:v>1100</c:v>
                </c:pt>
                <c:pt idx="6">
                  <c:v>1150.2</c:v>
                </c:pt>
                <c:pt idx="7">
                  <c:v>1190</c:v>
                </c:pt>
                <c:pt idx="8">
                  <c:v>1100</c:v>
                </c:pt>
                <c:pt idx="9">
                  <c:v>1125</c:v>
                </c:pt>
                <c:pt idx="10">
                  <c:v>1150</c:v>
                </c:pt>
                <c:pt idx="11">
                  <c:v>1175</c:v>
                </c:pt>
                <c:pt idx="12">
                  <c:v>1200.2</c:v>
                </c:pt>
                <c:pt idx="13">
                  <c:v>1250.3</c:v>
                </c:pt>
                <c:pt idx="14">
                  <c:v>1250.4000000000001</c:v>
                </c:pt>
                <c:pt idx="15">
                  <c:v>1250.5</c:v>
                </c:pt>
                <c:pt idx="16">
                  <c:v>1300.2</c:v>
                </c:pt>
                <c:pt idx="17">
                  <c:v>1300.3</c:v>
                </c:pt>
                <c:pt idx="18">
                  <c:v>1300.4000000000001</c:v>
                </c:pt>
                <c:pt idx="19">
                  <c:v>1300.5</c:v>
                </c:pt>
                <c:pt idx="20">
                  <c:v>1325</c:v>
                </c:pt>
                <c:pt idx="21">
                  <c:v>1350.1</c:v>
                </c:pt>
                <c:pt idx="22">
                  <c:v>1350.2</c:v>
                </c:pt>
                <c:pt idx="23">
                  <c:v>1350.4</c:v>
                </c:pt>
                <c:pt idx="24">
                  <c:v>1350.5</c:v>
                </c:pt>
                <c:pt idx="25">
                  <c:v>1350.6</c:v>
                </c:pt>
                <c:pt idx="26">
                  <c:v>1350.7</c:v>
                </c:pt>
                <c:pt idx="27">
                  <c:v>1350.8</c:v>
                </c:pt>
                <c:pt idx="28">
                  <c:v>1362</c:v>
                </c:pt>
                <c:pt idx="29">
                  <c:v>1370</c:v>
                </c:pt>
                <c:pt idx="30">
                  <c:v>1370</c:v>
                </c:pt>
                <c:pt idx="31">
                  <c:v>1375</c:v>
                </c:pt>
                <c:pt idx="32">
                  <c:v>1399</c:v>
                </c:pt>
                <c:pt idx="33">
                  <c:v>1400.1</c:v>
                </c:pt>
                <c:pt idx="34">
                  <c:v>1400.2</c:v>
                </c:pt>
                <c:pt idx="35">
                  <c:v>1400.4</c:v>
                </c:pt>
                <c:pt idx="36">
                  <c:v>1420</c:v>
                </c:pt>
                <c:pt idx="37">
                  <c:v>1425</c:v>
                </c:pt>
                <c:pt idx="38">
                  <c:v>1450.2</c:v>
                </c:pt>
                <c:pt idx="39">
                  <c:v>1450</c:v>
                </c:pt>
                <c:pt idx="40">
                  <c:v>1455</c:v>
                </c:pt>
                <c:pt idx="41">
                  <c:v>1470</c:v>
                </c:pt>
                <c:pt idx="42">
                  <c:v>1490</c:v>
                </c:pt>
                <c:pt idx="43">
                  <c:v>1520</c:v>
                </c:pt>
                <c:pt idx="44">
                  <c:v>1543</c:v>
                </c:pt>
                <c:pt idx="45">
                  <c:v>1550.2</c:v>
                </c:pt>
                <c:pt idx="46">
                  <c:v>1550.3</c:v>
                </c:pt>
                <c:pt idx="47">
                  <c:v>1593</c:v>
                </c:pt>
                <c:pt idx="48">
                  <c:v>1595</c:v>
                </c:pt>
                <c:pt idx="49">
                  <c:v>1620</c:v>
                </c:pt>
                <c:pt idx="50">
                  <c:v>1625</c:v>
                </c:pt>
                <c:pt idx="51">
                  <c:v>1640.1</c:v>
                </c:pt>
                <c:pt idx="52">
                  <c:v>1640.2</c:v>
                </c:pt>
                <c:pt idx="53">
                  <c:v>1650</c:v>
                </c:pt>
                <c:pt idx="54">
                  <c:v>1686</c:v>
                </c:pt>
                <c:pt idx="55">
                  <c:v>1700.1</c:v>
                </c:pt>
                <c:pt idx="56">
                  <c:v>1700.4</c:v>
                </c:pt>
                <c:pt idx="57">
                  <c:v>1700.5</c:v>
                </c:pt>
                <c:pt idx="58">
                  <c:v>1700.6</c:v>
                </c:pt>
                <c:pt idx="59">
                  <c:v>1715</c:v>
                </c:pt>
                <c:pt idx="60">
                  <c:v>1717</c:v>
                </c:pt>
                <c:pt idx="61">
                  <c:v>1722.1</c:v>
                </c:pt>
                <c:pt idx="62">
                  <c:v>1722.2</c:v>
                </c:pt>
                <c:pt idx="63">
                  <c:v>1725.1</c:v>
                </c:pt>
                <c:pt idx="64">
                  <c:v>1725.2</c:v>
                </c:pt>
                <c:pt idx="65">
                  <c:v>1725.3</c:v>
                </c:pt>
                <c:pt idx="66">
                  <c:v>1725.4</c:v>
                </c:pt>
                <c:pt idx="67">
                  <c:v>1775</c:v>
                </c:pt>
                <c:pt idx="68">
                  <c:v>1780</c:v>
                </c:pt>
                <c:pt idx="69">
                  <c:v>1800</c:v>
                </c:pt>
                <c:pt idx="70">
                  <c:v>1811</c:v>
                </c:pt>
                <c:pt idx="71">
                  <c:v>1823</c:v>
                </c:pt>
                <c:pt idx="72">
                  <c:v>1823</c:v>
                </c:pt>
                <c:pt idx="73">
                  <c:v>1836.1</c:v>
                </c:pt>
                <c:pt idx="74">
                  <c:v>1836.2</c:v>
                </c:pt>
                <c:pt idx="75">
                  <c:v>1841</c:v>
                </c:pt>
                <c:pt idx="76">
                  <c:v>1841</c:v>
                </c:pt>
                <c:pt idx="77">
                  <c:v>1848</c:v>
                </c:pt>
                <c:pt idx="78">
                  <c:v>1849</c:v>
                </c:pt>
                <c:pt idx="79">
                  <c:v>1853.1</c:v>
                </c:pt>
                <c:pt idx="80">
                  <c:v>1853.2</c:v>
                </c:pt>
                <c:pt idx="81">
                  <c:v>1853.3</c:v>
                </c:pt>
                <c:pt idx="82">
                  <c:v>1854</c:v>
                </c:pt>
                <c:pt idx="83">
                  <c:v>1858</c:v>
                </c:pt>
                <c:pt idx="84">
                  <c:v>1861.1</c:v>
                </c:pt>
                <c:pt idx="85">
                  <c:v>1866</c:v>
                </c:pt>
                <c:pt idx="86">
                  <c:v>1867.1</c:v>
                </c:pt>
                <c:pt idx="87">
                  <c:v>1867.2</c:v>
                </c:pt>
                <c:pt idx="88">
                  <c:v>1870</c:v>
                </c:pt>
                <c:pt idx="89">
                  <c:v>1871.1</c:v>
                </c:pt>
                <c:pt idx="90">
                  <c:v>1871.2</c:v>
                </c:pt>
                <c:pt idx="91">
                  <c:v>1873</c:v>
                </c:pt>
                <c:pt idx="92">
                  <c:v>1874</c:v>
                </c:pt>
                <c:pt idx="93">
                  <c:v>1886</c:v>
                </c:pt>
                <c:pt idx="94">
                  <c:v>1886</c:v>
                </c:pt>
                <c:pt idx="95">
                  <c:v>1888</c:v>
                </c:pt>
                <c:pt idx="96">
                  <c:v>1889</c:v>
                </c:pt>
                <c:pt idx="97">
                  <c:v>1889</c:v>
                </c:pt>
                <c:pt idx="98">
                  <c:v>1891</c:v>
                </c:pt>
                <c:pt idx="99">
                  <c:v>1891</c:v>
                </c:pt>
                <c:pt idx="100">
                  <c:v>1891</c:v>
                </c:pt>
                <c:pt idx="101">
                  <c:v>1895.1</c:v>
                </c:pt>
                <c:pt idx="102">
                  <c:v>1895.2</c:v>
                </c:pt>
                <c:pt idx="103">
                  <c:v>1887</c:v>
                </c:pt>
                <c:pt idx="104">
                  <c:v>1898</c:v>
                </c:pt>
                <c:pt idx="105">
                  <c:v>1905</c:v>
                </c:pt>
                <c:pt idx="106">
                  <c:v>1928</c:v>
                </c:pt>
                <c:pt idx="107">
                  <c:v>1940</c:v>
                </c:pt>
                <c:pt idx="108">
                  <c:v>1942</c:v>
                </c:pt>
                <c:pt idx="109">
                  <c:v>1943</c:v>
                </c:pt>
                <c:pt idx="110">
                  <c:v>1947</c:v>
                </c:pt>
                <c:pt idx="111">
                  <c:v>1949</c:v>
                </c:pt>
                <c:pt idx="112">
                  <c:v>1955</c:v>
                </c:pt>
                <c:pt idx="113">
                  <c:v>1957</c:v>
                </c:pt>
                <c:pt idx="114">
                  <c:v>1958</c:v>
                </c:pt>
                <c:pt idx="115">
                  <c:v>1974</c:v>
                </c:pt>
                <c:pt idx="116">
                  <c:v>1975</c:v>
                </c:pt>
                <c:pt idx="117">
                  <c:v>1977</c:v>
                </c:pt>
                <c:pt idx="118">
                  <c:v>1978</c:v>
                </c:pt>
                <c:pt idx="119">
                  <c:v>1990</c:v>
                </c:pt>
                <c:pt idx="120">
                  <c:v>1993</c:v>
                </c:pt>
                <c:pt idx="121">
                  <c:v>2004</c:v>
                </c:pt>
                <c:pt idx="122">
                  <c:v>2008</c:v>
                </c:pt>
                <c:pt idx="123">
                  <c:v>2011</c:v>
                </c:pt>
                <c:pt idx="124">
                  <c:v>2011</c:v>
                </c:pt>
              </c:numCache>
              <c:extLst xmlns:c15="http://schemas.microsoft.com/office/drawing/2012/chart"/>
            </c:numRef>
          </c:xVal>
          <c:y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  <c:extLst xmlns:c15="http://schemas.microsoft.com/office/drawing/2012/chart"/>
            </c:numRef>
          </c:yVal>
          <c:smooth val="0"/>
          <c:extLst>
            <c:ext xmlns:c16="http://schemas.microsoft.com/office/drawing/2014/chart" uri="{C3380CC4-5D6E-409C-BE32-E72D297353CC}">
              <c16:uniqueId val="{00000000-50CD-FF4D-8E99-756FE8532E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ADJUSTED bows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Sheet1!$B$2:$B$126</c:f>
              <c:numCache>
                <c:formatCode>General</c:formatCode>
                <c:ptCount val="125"/>
                <c:pt idx="0">
                  <c:v>1000.1</c:v>
                </c:pt>
                <c:pt idx="1">
                  <c:v>1000.15</c:v>
                </c:pt>
                <c:pt idx="2">
                  <c:v>1000.2</c:v>
                </c:pt>
                <c:pt idx="3">
                  <c:v>1050.2</c:v>
                </c:pt>
                <c:pt idx="4">
                  <c:v>1066</c:v>
                </c:pt>
                <c:pt idx="5">
                  <c:v>1100</c:v>
                </c:pt>
                <c:pt idx="6">
                  <c:v>1150.2</c:v>
                </c:pt>
                <c:pt idx="7">
                  <c:v>1190</c:v>
                </c:pt>
                <c:pt idx="8">
                  <c:v>1100</c:v>
                </c:pt>
                <c:pt idx="9">
                  <c:v>1125</c:v>
                </c:pt>
                <c:pt idx="10">
                  <c:v>1150</c:v>
                </c:pt>
                <c:pt idx="11">
                  <c:v>1175</c:v>
                </c:pt>
                <c:pt idx="12">
                  <c:v>1200.2</c:v>
                </c:pt>
                <c:pt idx="13">
                  <c:v>1250.3</c:v>
                </c:pt>
                <c:pt idx="14">
                  <c:v>1250.4000000000001</c:v>
                </c:pt>
                <c:pt idx="15">
                  <c:v>1250.5</c:v>
                </c:pt>
                <c:pt idx="16">
                  <c:v>1300.2</c:v>
                </c:pt>
                <c:pt idx="17">
                  <c:v>1300.3</c:v>
                </c:pt>
                <c:pt idx="18">
                  <c:v>1300.4000000000001</c:v>
                </c:pt>
                <c:pt idx="19">
                  <c:v>1300.5</c:v>
                </c:pt>
                <c:pt idx="20">
                  <c:v>1325</c:v>
                </c:pt>
                <c:pt idx="21">
                  <c:v>1350.1</c:v>
                </c:pt>
                <c:pt idx="22">
                  <c:v>1350.2</c:v>
                </c:pt>
                <c:pt idx="23">
                  <c:v>1350.4</c:v>
                </c:pt>
                <c:pt idx="24">
                  <c:v>1350.5</c:v>
                </c:pt>
                <c:pt idx="25">
                  <c:v>1350.6</c:v>
                </c:pt>
                <c:pt idx="26">
                  <c:v>1350.7</c:v>
                </c:pt>
                <c:pt idx="27">
                  <c:v>1350.8</c:v>
                </c:pt>
                <c:pt idx="28">
                  <c:v>1362</c:v>
                </c:pt>
                <c:pt idx="29">
                  <c:v>1370</c:v>
                </c:pt>
                <c:pt idx="30">
                  <c:v>1370</c:v>
                </c:pt>
                <c:pt idx="31">
                  <c:v>1375</c:v>
                </c:pt>
                <c:pt idx="32">
                  <c:v>1399</c:v>
                </c:pt>
                <c:pt idx="33">
                  <c:v>1400.1</c:v>
                </c:pt>
                <c:pt idx="34">
                  <c:v>1400.2</c:v>
                </c:pt>
                <c:pt idx="35">
                  <c:v>1400.4</c:v>
                </c:pt>
                <c:pt idx="36">
                  <c:v>1420</c:v>
                </c:pt>
                <c:pt idx="37">
                  <c:v>1425</c:v>
                </c:pt>
                <c:pt idx="38">
                  <c:v>1450.2</c:v>
                </c:pt>
                <c:pt idx="39">
                  <c:v>1450</c:v>
                </c:pt>
                <c:pt idx="40">
                  <c:v>1455</c:v>
                </c:pt>
                <c:pt idx="41">
                  <c:v>1470</c:v>
                </c:pt>
                <c:pt idx="42">
                  <c:v>1490</c:v>
                </c:pt>
                <c:pt idx="43">
                  <c:v>1520</c:v>
                </c:pt>
                <c:pt idx="44">
                  <c:v>1543</c:v>
                </c:pt>
                <c:pt idx="45">
                  <c:v>1550.2</c:v>
                </c:pt>
                <c:pt idx="46">
                  <c:v>1550.3</c:v>
                </c:pt>
                <c:pt idx="47">
                  <c:v>1593</c:v>
                </c:pt>
                <c:pt idx="48">
                  <c:v>1595</c:v>
                </c:pt>
                <c:pt idx="49">
                  <c:v>1620</c:v>
                </c:pt>
                <c:pt idx="50">
                  <c:v>1625</c:v>
                </c:pt>
                <c:pt idx="51">
                  <c:v>1640.1</c:v>
                </c:pt>
                <c:pt idx="52">
                  <c:v>1640.2</c:v>
                </c:pt>
                <c:pt idx="53">
                  <c:v>1650</c:v>
                </c:pt>
                <c:pt idx="54">
                  <c:v>1686</c:v>
                </c:pt>
                <c:pt idx="55">
                  <c:v>1700.1</c:v>
                </c:pt>
                <c:pt idx="56">
                  <c:v>1700.4</c:v>
                </c:pt>
                <c:pt idx="57">
                  <c:v>1700.5</c:v>
                </c:pt>
                <c:pt idx="58">
                  <c:v>1700.6</c:v>
                </c:pt>
                <c:pt idx="59">
                  <c:v>1715</c:v>
                </c:pt>
                <c:pt idx="60">
                  <c:v>1717</c:v>
                </c:pt>
                <c:pt idx="61">
                  <c:v>1722.1</c:v>
                </c:pt>
                <c:pt idx="62">
                  <c:v>1722.2</c:v>
                </c:pt>
                <c:pt idx="63">
                  <c:v>1725.1</c:v>
                </c:pt>
                <c:pt idx="64">
                  <c:v>1725.2</c:v>
                </c:pt>
                <c:pt idx="65">
                  <c:v>1725.3</c:v>
                </c:pt>
                <c:pt idx="66">
                  <c:v>1725.4</c:v>
                </c:pt>
                <c:pt idx="67">
                  <c:v>1775</c:v>
                </c:pt>
                <c:pt idx="68">
                  <c:v>1780</c:v>
                </c:pt>
                <c:pt idx="69">
                  <c:v>1800</c:v>
                </c:pt>
                <c:pt idx="70">
                  <c:v>1811</c:v>
                </c:pt>
                <c:pt idx="71">
                  <c:v>1823</c:v>
                </c:pt>
                <c:pt idx="72">
                  <c:v>1823</c:v>
                </c:pt>
                <c:pt idx="73">
                  <c:v>1836.1</c:v>
                </c:pt>
                <c:pt idx="74">
                  <c:v>1836.2</c:v>
                </c:pt>
                <c:pt idx="75">
                  <c:v>1841</c:v>
                </c:pt>
                <c:pt idx="76">
                  <c:v>1841</c:v>
                </c:pt>
                <c:pt idx="77">
                  <c:v>1848</c:v>
                </c:pt>
                <c:pt idx="78">
                  <c:v>1849</c:v>
                </c:pt>
                <c:pt idx="79">
                  <c:v>1853.1</c:v>
                </c:pt>
                <c:pt idx="80">
                  <c:v>1853.2</c:v>
                </c:pt>
                <c:pt idx="81">
                  <c:v>1853.3</c:v>
                </c:pt>
                <c:pt idx="82">
                  <c:v>1854</c:v>
                </c:pt>
                <c:pt idx="83">
                  <c:v>1858</c:v>
                </c:pt>
                <c:pt idx="84">
                  <c:v>1861.1</c:v>
                </c:pt>
                <c:pt idx="85">
                  <c:v>1866</c:v>
                </c:pt>
                <c:pt idx="86">
                  <c:v>1867.1</c:v>
                </c:pt>
                <c:pt idx="87">
                  <c:v>1867.2</c:v>
                </c:pt>
                <c:pt idx="88">
                  <c:v>1870</c:v>
                </c:pt>
                <c:pt idx="89">
                  <c:v>1871.1</c:v>
                </c:pt>
                <c:pt idx="90">
                  <c:v>1871.2</c:v>
                </c:pt>
                <c:pt idx="91">
                  <c:v>1873</c:v>
                </c:pt>
                <c:pt idx="92">
                  <c:v>1874</c:v>
                </c:pt>
                <c:pt idx="93">
                  <c:v>1886</c:v>
                </c:pt>
                <c:pt idx="94">
                  <c:v>1886</c:v>
                </c:pt>
                <c:pt idx="95">
                  <c:v>1888</c:v>
                </c:pt>
                <c:pt idx="96">
                  <c:v>1889</c:v>
                </c:pt>
                <c:pt idx="97">
                  <c:v>1889</c:v>
                </c:pt>
                <c:pt idx="98">
                  <c:v>1891</c:v>
                </c:pt>
                <c:pt idx="99">
                  <c:v>1891</c:v>
                </c:pt>
                <c:pt idx="100">
                  <c:v>1891</c:v>
                </c:pt>
                <c:pt idx="101">
                  <c:v>1895.1</c:v>
                </c:pt>
                <c:pt idx="102">
                  <c:v>1895.2</c:v>
                </c:pt>
                <c:pt idx="103">
                  <c:v>1887</c:v>
                </c:pt>
                <c:pt idx="104">
                  <c:v>1898</c:v>
                </c:pt>
                <c:pt idx="105">
                  <c:v>1905</c:v>
                </c:pt>
                <c:pt idx="106">
                  <c:v>1928</c:v>
                </c:pt>
                <c:pt idx="107">
                  <c:v>1940</c:v>
                </c:pt>
                <c:pt idx="108">
                  <c:v>1942</c:v>
                </c:pt>
                <c:pt idx="109">
                  <c:v>1943</c:v>
                </c:pt>
                <c:pt idx="110">
                  <c:v>1947</c:v>
                </c:pt>
                <c:pt idx="111">
                  <c:v>1949</c:v>
                </c:pt>
                <c:pt idx="112">
                  <c:v>1955</c:v>
                </c:pt>
                <c:pt idx="113">
                  <c:v>1957</c:v>
                </c:pt>
                <c:pt idx="114">
                  <c:v>1958</c:v>
                </c:pt>
                <c:pt idx="115">
                  <c:v>1974</c:v>
                </c:pt>
                <c:pt idx="116">
                  <c:v>1975</c:v>
                </c:pt>
                <c:pt idx="117">
                  <c:v>1977</c:v>
                </c:pt>
                <c:pt idx="118">
                  <c:v>1978</c:v>
                </c:pt>
                <c:pt idx="119">
                  <c:v>1990</c:v>
                </c:pt>
                <c:pt idx="120">
                  <c:v>1993</c:v>
                </c:pt>
                <c:pt idx="121">
                  <c:v>2004</c:v>
                </c:pt>
                <c:pt idx="122">
                  <c:v>2008</c:v>
                </c:pt>
                <c:pt idx="123">
                  <c:v>2011</c:v>
                </c:pt>
                <c:pt idx="124">
                  <c:v>2011</c:v>
                </c:pt>
              </c:numCache>
            </c:numRef>
          </c:xVal>
          <c:yVal>
            <c:numRef>
              <c:f>Sheet1!$C$2:$C$126</c:f>
              <c:numCache>
                <c:formatCode>General</c:formatCode>
                <c:ptCount val="1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1.4738922630312183</c:v>
                </c:pt>
                <c:pt idx="12">
                  <c:v>0</c:v>
                </c:pt>
                <c:pt idx="13">
                  <c:v>1.5758323556965994</c:v>
                </c:pt>
                <c:pt idx="14">
                  <c:v>1.3494271816635273</c:v>
                </c:pt>
                <c:pt idx="15">
                  <c:v>0</c:v>
                </c:pt>
                <c:pt idx="16">
                  <c:v>1.468157151723914</c:v>
                </c:pt>
                <c:pt idx="17">
                  <c:v>0</c:v>
                </c:pt>
                <c:pt idx="18">
                  <c:v>1.3997984038067335</c:v>
                </c:pt>
                <c:pt idx="19">
                  <c:v>1.3734773575814394</c:v>
                </c:pt>
                <c:pt idx="20">
                  <c:v>1.5533014068654616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1.5870001290982803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1.5638819435472389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0CD-FF4D-8E99-756FE8532E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ADJUSTED smoothbores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xVal>
            <c:numRef>
              <c:f>Sheet1!$B$2:$B$126</c:f>
              <c:numCache>
                <c:formatCode>General</c:formatCode>
                <c:ptCount val="125"/>
                <c:pt idx="0">
                  <c:v>1000.1</c:v>
                </c:pt>
                <c:pt idx="1">
                  <c:v>1000.15</c:v>
                </c:pt>
                <c:pt idx="2">
                  <c:v>1000.2</c:v>
                </c:pt>
                <c:pt idx="3">
                  <c:v>1050.2</c:v>
                </c:pt>
                <c:pt idx="4">
                  <c:v>1066</c:v>
                </c:pt>
                <c:pt idx="5">
                  <c:v>1100</c:v>
                </c:pt>
                <c:pt idx="6">
                  <c:v>1150.2</c:v>
                </c:pt>
                <c:pt idx="7">
                  <c:v>1190</c:v>
                </c:pt>
                <c:pt idx="8">
                  <c:v>1100</c:v>
                </c:pt>
                <c:pt idx="9">
                  <c:v>1125</c:v>
                </c:pt>
                <c:pt idx="10">
                  <c:v>1150</c:v>
                </c:pt>
                <c:pt idx="11">
                  <c:v>1175</c:v>
                </c:pt>
                <c:pt idx="12">
                  <c:v>1200.2</c:v>
                </c:pt>
                <c:pt idx="13">
                  <c:v>1250.3</c:v>
                </c:pt>
                <c:pt idx="14">
                  <c:v>1250.4000000000001</c:v>
                </c:pt>
                <c:pt idx="15">
                  <c:v>1250.5</c:v>
                </c:pt>
                <c:pt idx="16">
                  <c:v>1300.2</c:v>
                </c:pt>
                <c:pt idx="17">
                  <c:v>1300.3</c:v>
                </c:pt>
                <c:pt idx="18">
                  <c:v>1300.4000000000001</c:v>
                </c:pt>
                <c:pt idx="19">
                  <c:v>1300.5</c:v>
                </c:pt>
                <c:pt idx="20">
                  <c:v>1325</c:v>
                </c:pt>
                <c:pt idx="21">
                  <c:v>1350.1</c:v>
                </c:pt>
                <c:pt idx="22">
                  <c:v>1350.2</c:v>
                </c:pt>
                <c:pt idx="23">
                  <c:v>1350.4</c:v>
                </c:pt>
                <c:pt idx="24">
                  <c:v>1350.5</c:v>
                </c:pt>
                <c:pt idx="25">
                  <c:v>1350.6</c:v>
                </c:pt>
                <c:pt idx="26">
                  <c:v>1350.7</c:v>
                </c:pt>
                <c:pt idx="27">
                  <c:v>1350.8</c:v>
                </c:pt>
                <c:pt idx="28">
                  <c:v>1362</c:v>
                </c:pt>
                <c:pt idx="29">
                  <c:v>1370</c:v>
                </c:pt>
                <c:pt idx="30">
                  <c:v>1370</c:v>
                </c:pt>
                <c:pt idx="31">
                  <c:v>1375</c:v>
                </c:pt>
                <c:pt idx="32">
                  <c:v>1399</c:v>
                </c:pt>
                <c:pt idx="33">
                  <c:v>1400.1</c:v>
                </c:pt>
                <c:pt idx="34">
                  <c:v>1400.2</c:v>
                </c:pt>
                <c:pt idx="35">
                  <c:v>1400.4</c:v>
                </c:pt>
                <c:pt idx="36">
                  <c:v>1420</c:v>
                </c:pt>
                <c:pt idx="37">
                  <c:v>1425</c:v>
                </c:pt>
                <c:pt idx="38">
                  <c:v>1450.2</c:v>
                </c:pt>
                <c:pt idx="39">
                  <c:v>1450</c:v>
                </c:pt>
                <c:pt idx="40">
                  <c:v>1455</c:v>
                </c:pt>
                <c:pt idx="41">
                  <c:v>1470</c:v>
                </c:pt>
                <c:pt idx="42">
                  <c:v>1490</c:v>
                </c:pt>
                <c:pt idx="43">
                  <c:v>1520</c:v>
                </c:pt>
                <c:pt idx="44">
                  <c:v>1543</c:v>
                </c:pt>
                <c:pt idx="45">
                  <c:v>1550.2</c:v>
                </c:pt>
                <c:pt idx="46">
                  <c:v>1550.3</c:v>
                </c:pt>
                <c:pt idx="47">
                  <c:v>1593</c:v>
                </c:pt>
                <c:pt idx="48">
                  <c:v>1595</c:v>
                </c:pt>
                <c:pt idx="49">
                  <c:v>1620</c:v>
                </c:pt>
                <c:pt idx="50">
                  <c:v>1625</c:v>
                </c:pt>
                <c:pt idx="51">
                  <c:v>1640.1</c:v>
                </c:pt>
                <c:pt idx="52">
                  <c:v>1640.2</c:v>
                </c:pt>
                <c:pt idx="53">
                  <c:v>1650</c:v>
                </c:pt>
                <c:pt idx="54">
                  <c:v>1686</c:v>
                </c:pt>
                <c:pt idx="55">
                  <c:v>1700.1</c:v>
                </c:pt>
                <c:pt idx="56">
                  <c:v>1700.4</c:v>
                </c:pt>
                <c:pt idx="57">
                  <c:v>1700.5</c:v>
                </c:pt>
                <c:pt idx="58">
                  <c:v>1700.6</c:v>
                </c:pt>
                <c:pt idx="59">
                  <c:v>1715</c:v>
                </c:pt>
                <c:pt idx="60">
                  <c:v>1717</c:v>
                </c:pt>
                <c:pt idx="61">
                  <c:v>1722.1</c:v>
                </c:pt>
                <c:pt idx="62">
                  <c:v>1722.2</c:v>
                </c:pt>
                <c:pt idx="63">
                  <c:v>1725.1</c:v>
                </c:pt>
                <c:pt idx="64">
                  <c:v>1725.2</c:v>
                </c:pt>
                <c:pt idx="65">
                  <c:v>1725.3</c:v>
                </c:pt>
                <c:pt idx="66">
                  <c:v>1725.4</c:v>
                </c:pt>
                <c:pt idx="67">
                  <c:v>1775</c:v>
                </c:pt>
                <c:pt idx="68">
                  <c:v>1780</c:v>
                </c:pt>
                <c:pt idx="69">
                  <c:v>1800</c:v>
                </c:pt>
                <c:pt idx="70">
                  <c:v>1811</c:v>
                </c:pt>
                <c:pt idx="71">
                  <c:v>1823</c:v>
                </c:pt>
                <c:pt idx="72">
                  <c:v>1823</c:v>
                </c:pt>
                <c:pt idx="73">
                  <c:v>1836.1</c:v>
                </c:pt>
                <c:pt idx="74">
                  <c:v>1836.2</c:v>
                </c:pt>
                <c:pt idx="75">
                  <c:v>1841</c:v>
                </c:pt>
                <c:pt idx="76">
                  <c:v>1841</c:v>
                </c:pt>
                <c:pt idx="77">
                  <c:v>1848</c:v>
                </c:pt>
                <c:pt idx="78">
                  <c:v>1849</c:v>
                </c:pt>
                <c:pt idx="79">
                  <c:v>1853.1</c:v>
                </c:pt>
                <c:pt idx="80">
                  <c:v>1853.2</c:v>
                </c:pt>
                <c:pt idx="81">
                  <c:v>1853.3</c:v>
                </c:pt>
                <c:pt idx="82">
                  <c:v>1854</c:v>
                </c:pt>
                <c:pt idx="83">
                  <c:v>1858</c:v>
                </c:pt>
                <c:pt idx="84">
                  <c:v>1861.1</c:v>
                </c:pt>
                <c:pt idx="85">
                  <c:v>1866</c:v>
                </c:pt>
                <c:pt idx="86">
                  <c:v>1867.1</c:v>
                </c:pt>
                <c:pt idx="87">
                  <c:v>1867.2</c:v>
                </c:pt>
                <c:pt idx="88">
                  <c:v>1870</c:v>
                </c:pt>
                <c:pt idx="89">
                  <c:v>1871.1</c:v>
                </c:pt>
                <c:pt idx="90">
                  <c:v>1871.2</c:v>
                </c:pt>
                <c:pt idx="91">
                  <c:v>1873</c:v>
                </c:pt>
                <c:pt idx="92">
                  <c:v>1874</c:v>
                </c:pt>
                <c:pt idx="93">
                  <c:v>1886</c:v>
                </c:pt>
                <c:pt idx="94">
                  <c:v>1886</c:v>
                </c:pt>
                <c:pt idx="95">
                  <c:v>1888</c:v>
                </c:pt>
                <c:pt idx="96">
                  <c:v>1889</c:v>
                </c:pt>
                <c:pt idx="97">
                  <c:v>1889</c:v>
                </c:pt>
                <c:pt idx="98">
                  <c:v>1891</c:v>
                </c:pt>
                <c:pt idx="99">
                  <c:v>1891</c:v>
                </c:pt>
                <c:pt idx="100">
                  <c:v>1891</c:v>
                </c:pt>
                <c:pt idx="101">
                  <c:v>1895.1</c:v>
                </c:pt>
                <c:pt idx="102">
                  <c:v>1895.2</c:v>
                </c:pt>
                <c:pt idx="103">
                  <c:v>1887</c:v>
                </c:pt>
                <c:pt idx="104">
                  <c:v>1898</c:v>
                </c:pt>
                <c:pt idx="105">
                  <c:v>1905</c:v>
                </c:pt>
                <c:pt idx="106">
                  <c:v>1928</c:v>
                </c:pt>
                <c:pt idx="107">
                  <c:v>1940</c:v>
                </c:pt>
                <c:pt idx="108">
                  <c:v>1942</c:v>
                </c:pt>
                <c:pt idx="109">
                  <c:v>1943</c:v>
                </c:pt>
                <c:pt idx="110">
                  <c:v>1947</c:v>
                </c:pt>
                <c:pt idx="111">
                  <c:v>1949</c:v>
                </c:pt>
                <c:pt idx="112">
                  <c:v>1955</c:v>
                </c:pt>
                <c:pt idx="113">
                  <c:v>1957</c:v>
                </c:pt>
                <c:pt idx="114">
                  <c:v>1958</c:v>
                </c:pt>
                <c:pt idx="115">
                  <c:v>1974</c:v>
                </c:pt>
                <c:pt idx="116">
                  <c:v>1975</c:v>
                </c:pt>
                <c:pt idx="117">
                  <c:v>1977</c:v>
                </c:pt>
                <c:pt idx="118">
                  <c:v>1978</c:v>
                </c:pt>
                <c:pt idx="119">
                  <c:v>1990</c:v>
                </c:pt>
                <c:pt idx="120">
                  <c:v>1993</c:v>
                </c:pt>
                <c:pt idx="121">
                  <c:v>2004</c:v>
                </c:pt>
                <c:pt idx="122">
                  <c:v>2008</c:v>
                </c:pt>
                <c:pt idx="123">
                  <c:v>2011</c:v>
                </c:pt>
                <c:pt idx="124">
                  <c:v>2011</c:v>
                </c:pt>
              </c:numCache>
            </c:numRef>
          </c:xVal>
          <c:yVal>
            <c:numRef>
              <c:f>Sheet1!$D$2:$D$126</c:f>
              <c:numCache>
                <c:formatCode>General</c:formatCode>
                <c:ptCount val="1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1.0918580426412925</c:v>
                </c:pt>
                <c:pt idx="22">
                  <c:v>0.89986758344699869</c:v>
                </c:pt>
                <c:pt idx="23">
                  <c:v>0.72991820636144134</c:v>
                </c:pt>
                <c:pt idx="24">
                  <c:v>1.1307537509790402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1.044976035302799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1.1972235732484293</c:v>
                </c:pt>
                <c:pt idx="34">
                  <c:v>1.448362145032478</c:v>
                </c:pt>
                <c:pt idx="35">
                  <c:v>0</c:v>
                </c:pt>
                <c:pt idx="36">
                  <c:v>1.1461769414393883</c:v>
                </c:pt>
                <c:pt idx="37">
                  <c:v>0.79020651828023158</c:v>
                </c:pt>
                <c:pt idx="38">
                  <c:v>1.5798401027443774</c:v>
                </c:pt>
                <c:pt idx="39">
                  <c:v>0</c:v>
                </c:pt>
                <c:pt idx="40">
                  <c:v>1.872868819641293</c:v>
                </c:pt>
                <c:pt idx="41">
                  <c:v>2.2736063868779404</c:v>
                </c:pt>
                <c:pt idx="42">
                  <c:v>1.8509925532339722</c:v>
                </c:pt>
                <c:pt idx="43">
                  <c:v>2.3292736480117764</c:v>
                </c:pt>
                <c:pt idx="44">
                  <c:v>2.3186122614626168</c:v>
                </c:pt>
                <c:pt idx="45">
                  <c:v>2.0888704821682786</c:v>
                </c:pt>
                <c:pt idx="46">
                  <c:v>2.9765577498987241</c:v>
                </c:pt>
                <c:pt idx="47">
                  <c:v>2.5383116621447304</c:v>
                </c:pt>
                <c:pt idx="48">
                  <c:v>2.8657840425774062</c:v>
                </c:pt>
                <c:pt idx="49">
                  <c:v>2.8247479221646792</c:v>
                </c:pt>
                <c:pt idx="50">
                  <c:v>2.8687115581263587</c:v>
                </c:pt>
                <c:pt idx="51">
                  <c:v>2.8900543942969321</c:v>
                </c:pt>
                <c:pt idx="52">
                  <c:v>2.9811718515571819</c:v>
                </c:pt>
                <c:pt idx="53">
                  <c:v>2.7180578525205163</c:v>
                </c:pt>
                <c:pt idx="54">
                  <c:v>3.0597694311218966</c:v>
                </c:pt>
                <c:pt idx="55">
                  <c:v>3.0358586811024573</c:v>
                </c:pt>
                <c:pt idx="56">
                  <c:v>2.9929821916136294</c:v>
                </c:pt>
                <c:pt idx="57">
                  <c:v>2.9906484283793198</c:v>
                </c:pt>
                <c:pt idx="58">
                  <c:v>3.038507800078424</c:v>
                </c:pt>
                <c:pt idx="59">
                  <c:v>3.1333157485543417</c:v>
                </c:pt>
                <c:pt idx="60">
                  <c:v>2.9832375748141367</c:v>
                </c:pt>
                <c:pt idx="61">
                  <c:v>3.0635582376005015</c:v>
                </c:pt>
                <c:pt idx="62">
                  <c:v>3.0703204096513144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0CD-FF4D-8E99-756FE8532E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ADJUSTED rifles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xVal>
            <c:numRef>
              <c:f>Sheet1!$B$2:$B$126</c:f>
              <c:numCache>
                <c:formatCode>General</c:formatCode>
                <c:ptCount val="125"/>
                <c:pt idx="0">
                  <c:v>1000.1</c:v>
                </c:pt>
                <c:pt idx="1">
                  <c:v>1000.15</c:v>
                </c:pt>
                <c:pt idx="2">
                  <c:v>1000.2</c:v>
                </c:pt>
                <c:pt idx="3">
                  <c:v>1050.2</c:v>
                </c:pt>
                <c:pt idx="4">
                  <c:v>1066</c:v>
                </c:pt>
                <c:pt idx="5">
                  <c:v>1100</c:v>
                </c:pt>
                <c:pt idx="6">
                  <c:v>1150.2</c:v>
                </c:pt>
                <c:pt idx="7">
                  <c:v>1190</c:v>
                </c:pt>
                <c:pt idx="8">
                  <c:v>1100</c:v>
                </c:pt>
                <c:pt idx="9">
                  <c:v>1125</c:v>
                </c:pt>
                <c:pt idx="10">
                  <c:v>1150</c:v>
                </c:pt>
                <c:pt idx="11">
                  <c:v>1175</c:v>
                </c:pt>
                <c:pt idx="12">
                  <c:v>1200.2</c:v>
                </c:pt>
                <c:pt idx="13">
                  <c:v>1250.3</c:v>
                </c:pt>
                <c:pt idx="14">
                  <c:v>1250.4000000000001</c:v>
                </c:pt>
                <c:pt idx="15">
                  <c:v>1250.5</c:v>
                </c:pt>
                <c:pt idx="16">
                  <c:v>1300.2</c:v>
                </c:pt>
                <c:pt idx="17">
                  <c:v>1300.3</c:v>
                </c:pt>
                <c:pt idx="18">
                  <c:v>1300.4000000000001</c:v>
                </c:pt>
                <c:pt idx="19">
                  <c:v>1300.5</c:v>
                </c:pt>
                <c:pt idx="20">
                  <c:v>1325</c:v>
                </c:pt>
                <c:pt idx="21">
                  <c:v>1350.1</c:v>
                </c:pt>
                <c:pt idx="22">
                  <c:v>1350.2</c:v>
                </c:pt>
                <c:pt idx="23">
                  <c:v>1350.4</c:v>
                </c:pt>
                <c:pt idx="24">
                  <c:v>1350.5</c:v>
                </c:pt>
                <c:pt idx="25">
                  <c:v>1350.6</c:v>
                </c:pt>
                <c:pt idx="26">
                  <c:v>1350.7</c:v>
                </c:pt>
                <c:pt idx="27">
                  <c:v>1350.8</c:v>
                </c:pt>
                <c:pt idx="28">
                  <c:v>1362</c:v>
                </c:pt>
                <c:pt idx="29">
                  <c:v>1370</c:v>
                </c:pt>
                <c:pt idx="30">
                  <c:v>1370</c:v>
                </c:pt>
                <c:pt idx="31">
                  <c:v>1375</c:v>
                </c:pt>
                <c:pt idx="32">
                  <c:v>1399</c:v>
                </c:pt>
                <c:pt idx="33">
                  <c:v>1400.1</c:v>
                </c:pt>
                <c:pt idx="34">
                  <c:v>1400.2</c:v>
                </c:pt>
                <c:pt idx="35">
                  <c:v>1400.4</c:v>
                </c:pt>
                <c:pt idx="36">
                  <c:v>1420</c:v>
                </c:pt>
                <c:pt idx="37">
                  <c:v>1425</c:v>
                </c:pt>
                <c:pt idx="38">
                  <c:v>1450.2</c:v>
                </c:pt>
                <c:pt idx="39">
                  <c:v>1450</c:v>
                </c:pt>
                <c:pt idx="40">
                  <c:v>1455</c:v>
                </c:pt>
                <c:pt idx="41">
                  <c:v>1470</c:v>
                </c:pt>
                <c:pt idx="42">
                  <c:v>1490</c:v>
                </c:pt>
                <c:pt idx="43">
                  <c:v>1520</c:v>
                </c:pt>
                <c:pt idx="44">
                  <c:v>1543</c:v>
                </c:pt>
                <c:pt idx="45">
                  <c:v>1550.2</c:v>
                </c:pt>
                <c:pt idx="46">
                  <c:v>1550.3</c:v>
                </c:pt>
                <c:pt idx="47">
                  <c:v>1593</c:v>
                </c:pt>
                <c:pt idx="48">
                  <c:v>1595</c:v>
                </c:pt>
                <c:pt idx="49">
                  <c:v>1620</c:v>
                </c:pt>
                <c:pt idx="50">
                  <c:v>1625</c:v>
                </c:pt>
                <c:pt idx="51">
                  <c:v>1640.1</c:v>
                </c:pt>
                <c:pt idx="52">
                  <c:v>1640.2</c:v>
                </c:pt>
                <c:pt idx="53">
                  <c:v>1650</c:v>
                </c:pt>
                <c:pt idx="54">
                  <c:v>1686</c:v>
                </c:pt>
                <c:pt idx="55">
                  <c:v>1700.1</c:v>
                </c:pt>
                <c:pt idx="56">
                  <c:v>1700.4</c:v>
                </c:pt>
                <c:pt idx="57">
                  <c:v>1700.5</c:v>
                </c:pt>
                <c:pt idx="58">
                  <c:v>1700.6</c:v>
                </c:pt>
                <c:pt idx="59">
                  <c:v>1715</c:v>
                </c:pt>
                <c:pt idx="60">
                  <c:v>1717</c:v>
                </c:pt>
                <c:pt idx="61">
                  <c:v>1722.1</c:v>
                </c:pt>
                <c:pt idx="62">
                  <c:v>1722.2</c:v>
                </c:pt>
                <c:pt idx="63">
                  <c:v>1725.1</c:v>
                </c:pt>
                <c:pt idx="64">
                  <c:v>1725.2</c:v>
                </c:pt>
                <c:pt idx="65">
                  <c:v>1725.3</c:v>
                </c:pt>
                <c:pt idx="66">
                  <c:v>1725.4</c:v>
                </c:pt>
                <c:pt idx="67">
                  <c:v>1775</c:v>
                </c:pt>
                <c:pt idx="68">
                  <c:v>1780</c:v>
                </c:pt>
                <c:pt idx="69">
                  <c:v>1800</c:v>
                </c:pt>
                <c:pt idx="70">
                  <c:v>1811</c:v>
                </c:pt>
                <c:pt idx="71">
                  <c:v>1823</c:v>
                </c:pt>
                <c:pt idx="72">
                  <c:v>1823</c:v>
                </c:pt>
                <c:pt idx="73">
                  <c:v>1836.1</c:v>
                </c:pt>
                <c:pt idx="74">
                  <c:v>1836.2</c:v>
                </c:pt>
                <c:pt idx="75">
                  <c:v>1841</c:v>
                </c:pt>
                <c:pt idx="76">
                  <c:v>1841</c:v>
                </c:pt>
                <c:pt idx="77">
                  <c:v>1848</c:v>
                </c:pt>
                <c:pt idx="78">
                  <c:v>1849</c:v>
                </c:pt>
                <c:pt idx="79">
                  <c:v>1853.1</c:v>
                </c:pt>
                <c:pt idx="80">
                  <c:v>1853.2</c:v>
                </c:pt>
                <c:pt idx="81">
                  <c:v>1853.3</c:v>
                </c:pt>
                <c:pt idx="82">
                  <c:v>1854</c:v>
                </c:pt>
                <c:pt idx="83">
                  <c:v>1858</c:v>
                </c:pt>
                <c:pt idx="84">
                  <c:v>1861.1</c:v>
                </c:pt>
                <c:pt idx="85">
                  <c:v>1866</c:v>
                </c:pt>
                <c:pt idx="86">
                  <c:v>1867.1</c:v>
                </c:pt>
                <c:pt idx="87">
                  <c:v>1867.2</c:v>
                </c:pt>
                <c:pt idx="88">
                  <c:v>1870</c:v>
                </c:pt>
                <c:pt idx="89">
                  <c:v>1871.1</c:v>
                </c:pt>
                <c:pt idx="90">
                  <c:v>1871.2</c:v>
                </c:pt>
                <c:pt idx="91">
                  <c:v>1873</c:v>
                </c:pt>
                <c:pt idx="92">
                  <c:v>1874</c:v>
                </c:pt>
                <c:pt idx="93">
                  <c:v>1886</c:v>
                </c:pt>
                <c:pt idx="94">
                  <c:v>1886</c:v>
                </c:pt>
                <c:pt idx="95">
                  <c:v>1888</c:v>
                </c:pt>
                <c:pt idx="96">
                  <c:v>1889</c:v>
                </c:pt>
                <c:pt idx="97">
                  <c:v>1889</c:v>
                </c:pt>
                <c:pt idx="98">
                  <c:v>1891</c:v>
                </c:pt>
                <c:pt idx="99">
                  <c:v>1891</c:v>
                </c:pt>
                <c:pt idx="100">
                  <c:v>1891</c:v>
                </c:pt>
                <c:pt idx="101">
                  <c:v>1895.1</c:v>
                </c:pt>
                <c:pt idx="102">
                  <c:v>1895.2</c:v>
                </c:pt>
                <c:pt idx="103">
                  <c:v>1887</c:v>
                </c:pt>
                <c:pt idx="104">
                  <c:v>1898</c:v>
                </c:pt>
                <c:pt idx="105">
                  <c:v>1905</c:v>
                </c:pt>
                <c:pt idx="106">
                  <c:v>1928</c:v>
                </c:pt>
                <c:pt idx="107">
                  <c:v>1940</c:v>
                </c:pt>
                <c:pt idx="108">
                  <c:v>1942</c:v>
                </c:pt>
                <c:pt idx="109">
                  <c:v>1943</c:v>
                </c:pt>
                <c:pt idx="110">
                  <c:v>1947</c:v>
                </c:pt>
                <c:pt idx="111">
                  <c:v>1949</c:v>
                </c:pt>
                <c:pt idx="112">
                  <c:v>1955</c:v>
                </c:pt>
                <c:pt idx="113">
                  <c:v>1957</c:v>
                </c:pt>
                <c:pt idx="114">
                  <c:v>1958</c:v>
                </c:pt>
                <c:pt idx="115">
                  <c:v>1974</c:v>
                </c:pt>
                <c:pt idx="116">
                  <c:v>1975</c:v>
                </c:pt>
                <c:pt idx="117">
                  <c:v>1977</c:v>
                </c:pt>
                <c:pt idx="118">
                  <c:v>1978</c:v>
                </c:pt>
                <c:pt idx="119">
                  <c:v>1990</c:v>
                </c:pt>
                <c:pt idx="120">
                  <c:v>1993</c:v>
                </c:pt>
                <c:pt idx="121">
                  <c:v>2004</c:v>
                </c:pt>
                <c:pt idx="122">
                  <c:v>2008</c:v>
                </c:pt>
                <c:pt idx="123">
                  <c:v>2011</c:v>
                </c:pt>
                <c:pt idx="124">
                  <c:v>2011</c:v>
                </c:pt>
              </c:numCache>
            </c:numRef>
          </c:xVal>
          <c:yVal>
            <c:numRef>
              <c:f>Sheet1!$E$2:$E$126</c:f>
              <c:numCache>
                <c:formatCode>General</c:formatCode>
                <c:ptCount val="1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3.5206113574633768</c:v>
                </c:pt>
                <c:pt idx="64">
                  <c:v>3.6264199019950372</c:v>
                </c:pt>
                <c:pt idx="65">
                  <c:v>3.8321565792070267</c:v>
                </c:pt>
                <c:pt idx="66">
                  <c:v>3.502918456070315</c:v>
                </c:pt>
                <c:pt idx="67">
                  <c:v>3.0107396957195576</c:v>
                </c:pt>
                <c:pt idx="68">
                  <c:v>3.8908726302706604</c:v>
                </c:pt>
                <c:pt idx="69">
                  <c:v>3.5395708301397111</c:v>
                </c:pt>
                <c:pt idx="70">
                  <c:v>3.7347910725479583</c:v>
                </c:pt>
                <c:pt idx="71">
                  <c:v>3.9723390480615564</c:v>
                </c:pt>
                <c:pt idx="72">
                  <c:v>3.9225907755795557</c:v>
                </c:pt>
                <c:pt idx="73">
                  <c:v>3.7713201824416593</c:v>
                </c:pt>
                <c:pt idx="74">
                  <c:v>3.6641365169948781</c:v>
                </c:pt>
                <c:pt idx="75">
                  <c:v>3.7990359554004343</c:v>
                </c:pt>
                <c:pt idx="76">
                  <c:v>3.6993422678990857</c:v>
                </c:pt>
                <c:pt idx="77">
                  <c:v>4.0795775196691633</c:v>
                </c:pt>
                <c:pt idx="78">
                  <c:v>3.6173667496451909</c:v>
                </c:pt>
                <c:pt idx="79">
                  <c:v>3.9236244838813139</c:v>
                </c:pt>
                <c:pt idx="80">
                  <c:v>4.0345708666556916</c:v>
                </c:pt>
                <c:pt idx="81">
                  <c:v>4.1872573498458383</c:v>
                </c:pt>
                <c:pt idx="82">
                  <c:v>4.2565282826143243</c:v>
                </c:pt>
                <c:pt idx="83">
                  <c:v>4.3836566379897732</c:v>
                </c:pt>
                <c:pt idx="84">
                  <c:v>4.1007951160709908</c:v>
                </c:pt>
                <c:pt idx="85">
                  <c:v>4.2113452598525019</c:v>
                </c:pt>
                <c:pt idx="86">
                  <c:v>4.4098396320327442</c:v>
                </c:pt>
                <c:pt idx="87">
                  <c:v>4.3637304011091462</c:v>
                </c:pt>
                <c:pt idx="88">
                  <c:v>4.3548844329982739</c:v>
                </c:pt>
                <c:pt idx="89">
                  <c:v>4.8016040572084489</c:v>
                </c:pt>
                <c:pt idx="90">
                  <c:v>4.8352210696923983</c:v>
                </c:pt>
                <c:pt idx="91">
                  <c:v>4.5587763216223394</c:v>
                </c:pt>
                <c:pt idx="92">
                  <c:v>4.372330745123806</c:v>
                </c:pt>
                <c:pt idx="93">
                  <c:v>5.157940199842546</c:v>
                </c:pt>
                <c:pt idx="94">
                  <c:v>5.4064326006336874</c:v>
                </c:pt>
                <c:pt idx="95">
                  <c:v>5.243047964251744</c:v>
                </c:pt>
                <c:pt idx="96">
                  <c:v>5.296347636572234</c:v>
                </c:pt>
                <c:pt idx="97">
                  <c:v>5.329030129079781</c:v>
                </c:pt>
                <c:pt idx="98">
                  <c:v>5.5178027029110144</c:v>
                </c:pt>
                <c:pt idx="99">
                  <c:v>5.2759205182950382</c:v>
                </c:pt>
                <c:pt idx="100">
                  <c:v>5.3929799080293588</c:v>
                </c:pt>
                <c:pt idx="101">
                  <c:v>5.5351472327630553</c:v>
                </c:pt>
                <c:pt idx="102">
                  <c:v>5.4089772972528394</c:v>
                </c:pt>
                <c:pt idx="103">
                  <c:v>5.3524695240646061</c:v>
                </c:pt>
                <c:pt idx="104">
                  <c:v>5.3626278037449122</c:v>
                </c:pt>
                <c:pt idx="105">
                  <c:v>5.5372104647501725</c:v>
                </c:pt>
                <c:pt idx="106">
                  <c:v>5.7038552005731624</c:v>
                </c:pt>
                <c:pt idx="107">
                  <c:v>5.5729982656396082</c:v>
                </c:pt>
                <c:pt idx="108">
                  <c:v>6.059148852570317</c:v>
                </c:pt>
                <c:pt idx="109">
                  <c:v>5.5826449840677999</c:v>
                </c:pt>
                <c:pt idx="110">
                  <c:v>5.632761799456345</c:v>
                </c:pt>
                <c:pt idx="111">
                  <c:v>6.0399124262607842</c:v>
                </c:pt>
                <c:pt idx="112">
                  <c:v>6.0887870502544477</c:v>
                </c:pt>
                <c:pt idx="113">
                  <c:v>6.1368329058569717</c:v>
                </c:pt>
                <c:pt idx="114">
                  <c:v>5.8983688127497054</c:v>
                </c:pt>
                <c:pt idx="115">
                  <c:v>5.8779464411718703</c:v>
                </c:pt>
                <c:pt idx="116">
                  <c:v>5.4490975848442371</c:v>
                </c:pt>
                <c:pt idx="117">
                  <c:v>5.4971263172864955</c:v>
                </c:pt>
                <c:pt idx="118">
                  <c:v>5.8507224231729573</c:v>
                </c:pt>
                <c:pt idx="119">
                  <c:v>5.9639894214335012</c:v>
                </c:pt>
                <c:pt idx="120">
                  <c:v>5.9689629217292328</c:v>
                </c:pt>
                <c:pt idx="121">
                  <c:v>6.190815790745825</c:v>
                </c:pt>
                <c:pt idx="122">
                  <c:v>6.0663570580551198</c:v>
                </c:pt>
                <c:pt idx="123">
                  <c:v>6.0155451593946658</c:v>
                </c:pt>
                <c:pt idx="124">
                  <c:v>6.0447774361960693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0CD-FF4D-8E99-756FE8532E6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ADJUSTED crossbows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xVal>
            <c:numRef>
              <c:f>Sheet1!$B$2:$B$126</c:f>
              <c:numCache>
                <c:formatCode>General</c:formatCode>
                <c:ptCount val="125"/>
                <c:pt idx="0">
                  <c:v>1000.1</c:v>
                </c:pt>
                <c:pt idx="1">
                  <c:v>1000.15</c:v>
                </c:pt>
                <c:pt idx="2">
                  <c:v>1000.2</c:v>
                </c:pt>
                <c:pt idx="3">
                  <c:v>1050.2</c:v>
                </c:pt>
                <c:pt idx="4">
                  <c:v>1066</c:v>
                </c:pt>
                <c:pt idx="5">
                  <c:v>1100</c:v>
                </c:pt>
                <c:pt idx="6">
                  <c:v>1150.2</c:v>
                </c:pt>
                <c:pt idx="7">
                  <c:v>1190</c:v>
                </c:pt>
                <c:pt idx="8">
                  <c:v>1100</c:v>
                </c:pt>
                <c:pt idx="9">
                  <c:v>1125</c:v>
                </c:pt>
                <c:pt idx="10">
                  <c:v>1150</c:v>
                </c:pt>
                <c:pt idx="11">
                  <c:v>1175</c:v>
                </c:pt>
                <c:pt idx="12">
                  <c:v>1200.2</c:v>
                </c:pt>
                <c:pt idx="13">
                  <c:v>1250.3</c:v>
                </c:pt>
                <c:pt idx="14">
                  <c:v>1250.4000000000001</c:v>
                </c:pt>
                <c:pt idx="15">
                  <c:v>1250.5</c:v>
                </c:pt>
                <c:pt idx="16">
                  <c:v>1300.2</c:v>
                </c:pt>
                <c:pt idx="17">
                  <c:v>1300.3</c:v>
                </c:pt>
                <c:pt idx="18">
                  <c:v>1300.4000000000001</c:v>
                </c:pt>
                <c:pt idx="19">
                  <c:v>1300.5</c:v>
                </c:pt>
                <c:pt idx="20">
                  <c:v>1325</c:v>
                </c:pt>
                <c:pt idx="21">
                  <c:v>1350.1</c:v>
                </c:pt>
                <c:pt idx="22">
                  <c:v>1350.2</c:v>
                </c:pt>
                <c:pt idx="23">
                  <c:v>1350.4</c:v>
                </c:pt>
                <c:pt idx="24">
                  <c:v>1350.5</c:v>
                </c:pt>
                <c:pt idx="25">
                  <c:v>1350.6</c:v>
                </c:pt>
                <c:pt idx="26">
                  <c:v>1350.7</c:v>
                </c:pt>
                <c:pt idx="27">
                  <c:v>1350.8</c:v>
                </c:pt>
                <c:pt idx="28">
                  <c:v>1362</c:v>
                </c:pt>
                <c:pt idx="29">
                  <c:v>1370</c:v>
                </c:pt>
                <c:pt idx="30">
                  <c:v>1370</c:v>
                </c:pt>
                <c:pt idx="31">
                  <c:v>1375</c:v>
                </c:pt>
                <c:pt idx="32">
                  <c:v>1399</c:v>
                </c:pt>
                <c:pt idx="33">
                  <c:v>1400.1</c:v>
                </c:pt>
                <c:pt idx="34">
                  <c:v>1400.2</c:v>
                </c:pt>
                <c:pt idx="35">
                  <c:v>1400.4</c:v>
                </c:pt>
                <c:pt idx="36">
                  <c:v>1420</c:v>
                </c:pt>
                <c:pt idx="37">
                  <c:v>1425</c:v>
                </c:pt>
                <c:pt idx="38">
                  <c:v>1450.2</c:v>
                </c:pt>
                <c:pt idx="39">
                  <c:v>1450</c:v>
                </c:pt>
                <c:pt idx="40">
                  <c:v>1455</c:v>
                </c:pt>
                <c:pt idx="41">
                  <c:v>1470</c:v>
                </c:pt>
                <c:pt idx="42">
                  <c:v>1490</c:v>
                </c:pt>
                <c:pt idx="43">
                  <c:v>1520</c:v>
                </c:pt>
                <c:pt idx="44">
                  <c:v>1543</c:v>
                </c:pt>
                <c:pt idx="45">
                  <c:v>1550.2</c:v>
                </c:pt>
                <c:pt idx="46">
                  <c:v>1550.3</c:v>
                </c:pt>
                <c:pt idx="47">
                  <c:v>1593</c:v>
                </c:pt>
                <c:pt idx="48">
                  <c:v>1595</c:v>
                </c:pt>
                <c:pt idx="49">
                  <c:v>1620</c:v>
                </c:pt>
                <c:pt idx="50">
                  <c:v>1625</c:v>
                </c:pt>
                <c:pt idx="51">
                  <c:v>1640.1</c:v>
                </c:pt>
                <c:pt idx="52">
                  <c:v>1640.2</c:v>
                </c:pt>
                <c:pt idx="53">
                  <c:v>1650</c:v>
                </c:pt>
                <c:pt idx="54">
                  <c:v>1686</c:v>
                </c:pt>
                <c:pt idx="55">
                  <c:v>1700.1</c:v>
                </c:pt>
                <c:pt idx="56">
                  <c:v>1700.4</c:v>
                </c:pt>
                <c:pt idx="57">
                  <c:v>1700.5</c:v>
                </c:pt>
                <c:pt idx="58">
                  <c:v>1700.6</c:v>
                </c:pt>
                <c:pt idx="59">
                  <c:v>1715</c:v>
                </c:pt>
                <c:pt idx="60">
                  <c:v>1717</c:v>
                </c:pt>
                <c:pt idx="61">
                  <c:v>1722.1</c:v>
                </c:pt>
                <c:pt idx="62">
                  <c:v>1722.2</c:v>
                </c:pt>
                <c:pt idx="63">
                  <c:v>1725.1</c:v>
                </c:pt>
                <c:pt idx="64">
                  <c:v>1725.2</c:v>
                </c:pt>
                <c:pt idx="65">
                  <c:v>1725.3</c:v>
                </c:pt>
                <c:pt idx="66">
                  <c:v>1725.4</c:v>
                </c:pt>
                <c:pt idx="67">
                  <c:v>1775</c:v>
                </c:pt>
                <c:pt idx="68">
                  <c:v>1780</c:v>
                </c:pt>
                <c:pt idx="69">
                  <c:v>1800</c:v>
                </c:pt>
                <c:pt idx="70">
                  <c:v>1811</c:v>
                </c:pt>
                <c:pt idx="71">
                  <c:v>1823</c:v>
                </c:pt>
                <c:pt idx="72">
                  <c:v>1823</c:v>
                </c:pt>
                <c:pt idx="73">
                  <c:v>1836.1</c:v>
                </c:pt>
                <c:pt idx="74">
                  <c:v>1836.2</c:v>
                </c:pt>
                <c:pt idx="75">
                  <c:v>1841</c:v>
                </c:pt>
                <c:pt idx="76">
                  <c:v>1841</c:v>
                </c:pt>
                <c:pt idx="77">
                  <c:v>1848</c:v>
                </c:pt>
                <c:pt idx="78">
                  <c:v>1849</c:v>
                </c:pt>
                <c:pt idx="79">
                  <c:v>1853.1</c:v>
                </c:pt>
                <c:pt idx="80">
                  <c:v>1853.2</c:v>
                </c:pt>
                <c:pt idx="81">
                  <c:v>1853.3</c:v>
                </c:pt>
                <c:pt idx="82">
                  <c:v>1854</c:v>
                </c:pt>
                <c:pt idx="83">
                  <c:v>1858</c:v>
                </c:pt>
                <c:pt idx="84">
                  <c:v>1861.1</c:v>
                </c:pt>
                <c:pt idx="85">
                  <c:v>1866</c:v>
                </c:pt>
                <c:pt idx="86">
                  <c:v>1867.1</c:v>
                </c:pt>
                <c:pt idx="87">
                  <c:v>1867.2</c:v>
                </c:pt>
                <c:pt idx="88">
                  <c:v>1870</c:v>
                </c:pt>
                <c:pt idx="89">
                  <c:v>1871.1</c:v>
                </c:pt>
                <c:pt idx="90">
                  <c:v>1871.2</c:v>
                </c:pt>
                <c:pt idx="91">
                  <c:v>1873</c:v>
                </c:pt>
                <c:pt idx="92">
                  <c:v>1874</c:v>
                </c:pt>
                <c:pt idx="93">
                  <c:v>1886</c:v>
                </c:pt>
                <c:pt idx="94">
                  <c:v>1886</c:v>
                </c:pt>
                <c:pt idx="95">
                  <c:v>1888</c:v>
                </c:pt>
                <c:pt idx="96">
                  <c:v>1889</c:v>
                </c:pt>
                <c:pt idx="97">
                  <c:v>1889</c:v>
                </c:pt>
                <c:pt idx="98">
                  <c:v>1891</c:v>
                </c:pt>
                <c:pt idx="99">
                  <c:v>1891</c:v>
                </c:pt>
                <c:pt idx="100">
                  <c:v>1891</c:v>
                </c:pt>
                <c:pt idx="101">
                  <c:v>1895.1</c:v>
                </c:pt>
                <c:pt idx="102">
                  <c:v>1895.2</c:v>
                </c:pt>
                <c:pt idx="103">
                  <c:v>1887</c:v>
                </c:pt>
                <c:pt idx="104">
                  <c:v>1898</c:v>
                </c:pt>
                <c:pt idx="105">
                  <c:v>1905</c:v>
                </c:pt>
                <c:pt idx="106">
                  <c:v>1928</c:v>
                </c:pt>
                <c:pt idx="107">
                  <c:v>1940</c:v>
                </c:pt>
                <c:pt idx="108">
                  <c:v>1942</c:v>
                </c:pt>
                <c:pt idx="109">
                  <c:v>1943</c:v>
                </c:pt>
                <c:pt idx="110">
                  <c:v>1947</c:v>
                </c:pt>
                <c:pt idx="111">
                  <c:v>1949</c:v>
                </c:pt>
                <c:pt idx="112">
                  <c:v>1955</c:v>
                </c:pt>
                <c:pt idx="113">
                  <c:v>1957</c:v>
                </c:pt>
                <c:pt idx="114">
                  <c:v>1958</c:v>
                </c:pt>
                <c:pt idx="115">
                  <c:v>1974</c:v>
                </c:pt>
                <c:pt idx="116">
                  <c:v>1975</c:v>
                </c:pt>
                <c:pt idx="117">
                  <c:v>1977</c:v>
                </c:pt>
                <c:pt idx="118">
                  <c:v>1978</c:v>
                </c:pt>
                <c:pt idx="119">
                  <c:v>1990</c:v>
                </c:pt>
                <c:pt idx="120">
                  <c:v>1993</c:v>
                </c:pt>
                <c:pt idx="121">
                  <c:v>2004</c:v>
                </c:pt>
                <c:pt idx="122">
                  <c:v>2008</c:v>
                </c:pt>
                <c:pt idx="123">
                  <c:v>2011</c:v>
                </c:pt>
                <c:pt idx="124">
                  <c:v>2011</c:v>
                </c:pt>
              </c:numCache>
            </c:numRef>
          </c:xVal>
          <c:yVal>
            <c:numRef>
              <c:f>Sheet1!$F$2:$F$126</c:f>
              <c:numCache>
                <c:formatCode>General</c:formatCode>
                <c:ptCount val="1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1.0274210762673803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1.2472833356920354</c:v>
                </c:pt>
                <c:pt idx="13">
                  <c:v>0</c:v>
                </c:pt>
                <c:pt idx="14">
                  <c:v>0</c:v>
                </c:pt>
                <c:pt idx="15">
                  <c:v>1.0285413440035347</c:v>
                </c:pt>
                <c:pt idx="16">
                  <c:v>0</c:v>
                </c:pt>
                <c:pt idx="17">
                  <c:v>1.1458419044575985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1.0377507593174666</c:v>
                </c:pt>
                <c:pt idx="26">
                  <c:v>0</c:v>
                </c:pt>
                <c:pt idx="27">
                  <c:v>1.2135127076784489</c:v>
                </c:pt>
                <c:pt idx="28">
                  <c:v>0</c:v>
                </c:pt>
                <c:pt idx="29">
                  <c:v>0.84175738295268143</c:v>
                </c:pt>
                <c:pt idx="30">
                  <c:v>1.2058923469272012</c:v>
                </c:pt>
                <c:pt idx="31">
                  <c:v>0</c:v>
                </c:pt>
                <c:pt idx="32">
                  <c:v>1.339783281735202</c:v>
                </c:pt>
                <c:pt idx="33">
                  <c:v>0</c:v>
                </c:pt>
                <c:pt idx="34">
                  <c:v>0</c:v>
                </c:pt>
                <c:pt idx="35">
                  <c:v>1.3789393994040715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1.2010298469842304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0CD-FF4D-8E99-756FE8532E6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assume (T-start)**2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xVal>
            <c:numRef>
              <c:f>Sheet1!$B$2:$B$126</c:f>
              <c:numCache>
                <c:formatCode>General</c:formatCode>
                <c:ptCount val="125"/>
                <c:pt idx="0">
                  <c:v>1000.1</c:v>
                </c:pt>
                <c:pt idx="1">
                  <c:v>1000.15</c:v>
                </c:pt>
                <c:pt idx="2">
                  <c:v>1000.2</c:v>
                </c:pt>
                <c:pt idx="3">
                  <c:v>1050.2</c:v>
                </c:pt>
                <c:pt idx="4">
                  <c:v>1066</c:v>
                </c:pt>
                <c:pt idx="5">
                  <c:v>1100</c:v>
                </c:pt>
                <c:pt idx="6">
                  <c:v>1150.2</c:v>
                </c:pt>
                <c:pt idx="7">
                  <c:v>1190</c:v>
                </c:pt>
                <c:pt idx="8">
                  <c:v>1100</c:v>
                </c:pt>
                <c:pt idx="9">
                  <c:v>1125</c:v>
                </c:pt>
                <c:pt idx="10">
                  <c:v>1150</c:v>
                </c:pt>
                <c:pt idx="11">
                  <c:v>1175</c:v>
                </c:pt>
                <c:pt idx="12">
                  <c:v>1200.2</c:v>
                </c:pt>
                <c:pt idx="13">
                  <c:v>1250.3</c:v>
                </c:pt>
                <c:pt idx="14">
                  <c:v>1250.4000000000001</c:v>
                </c:pt>
                <c:pt idx="15">
                  <c:v>1250.5</c:v>
                </c:pt>
                <c:pt idx="16">
                  <c:v>1300.2</c:v>
                </c:pt>
                <c:pt idx="17">
                  <c:v>1300.3</c:v>
                </c:pt>
                <c:pt idx="18">
                  <c:v>1300.4000000000001</c:v>
                </c:pt>
                <c:pt idx="19">
                  <c:v>1300.5</c:v>
                </c:pt>
                <c:pt idx="20">
                  <c:v>1325</c:v>
                </c:pt>
                <c:pt idx="21">
                  <c:v>1350.1</c:v>
                </c:pt>
                <c:pt idx="22">
                  <c:v>1350.2</c:v>
                </c:pt>
                <c:pt idx="23">
                  <c:v>1350.4</c:v>
                </c:pt>
                <c:pt idx="24">
                  <c:v>1350.5</c:v>
                </c:pt>
                <c:pt idx="25">
                  <c:v>1350.6</c:v>
                </c:pt>
                <c:pt idx="26">
                  <c:v>1350.7</c:v>
                </c:pt>
                <c:pt idx="27">
                  <c:v>1350.8</c:v>
                </c:pt>
                <c:pt idx="28">
                  <c:v>1362</c:v>
                </c:pt>
                <c:pt idx="29">
                  <c:v>1370</c:v>
                </c:pt>
                <c:pt idx="30">
                  <c:v>1370</c:v>
                </c:pt>
                <c:pt idx="31">
                  <c:v>1375</c:v>
                </c:pt>
                <c:pt idx="32">
                  <c:v>1399</c:v>
                </c:pt>
                <c:pt idx="33">
                  <c:v>1400.1</c:v>
                </c:pt>
                <c:pt idx="34">
                  <c:v>1400.2</c:v>
                </c:pt>
                <c:pt idx="35">
                  <c:v>1400.4</c:v>
                </c:pt>
                <c:pt idx="36">
                  <c:v>1420</c:v>
                </c:pt>
                <c:pt idx="37">
                  <c:v>1425</c:v>
                </c:pt>
                <c:pt idx="38">
                  <c:v>1450.2</c:v>
                </c:pt>
                <c:pt idx="39">
                  <c:v>1450</c:v>
                </c:pt>
                <c:pt idx="40">
                  <c:v>1455</c:v>
                </c:pt>
                <c:pt idx="41">
                  <c:v>1470</c:v>
                </c:pt>
                <c:pt idx="42">
                  <c:v>1490</c:v>
                </c:pt>
                <c:pt idx="43">
                  <c:v>1520</c:v>
                </c:pt>
                <c:pt idx="44">
                  <c:v>1543</c:v>
                </c:pt>
                <c:pt idx="45">
                  <c:v>1550.2</c:v>
                </c:pt>
                <c:pt idx="46">
                  <c:v>1550.3</c:v>
                </c:pt>
                <c:pt idx="47">
                  <c:v>1593</c:v>
                </c:pt>
                <c:pt idx="48">
                  <c:v>1595</c:v>
                </c:pt>
                <c:pt idx="49">
                  <c:v>1620</c:v>
                </c:pt>
                <c:pt idx="50">
                  <c:v>1625</c:v>
                </c:pt>
                <c:pt idx="51">
                  <c:v>1640.1</c:v>
                </c:pt>
                <c:pt idx="52">
                  <c:v>1640.2</c:v>
                </c:pt>
                <c:pt idx="53">
                  <c:v>1650</c:v>
                </c:pt>
                <c:pt idx="54">
                  <c:v>1686</c:v>
                </c:pt>
                <c:pt idx="55">
                  <c:v>1700.1</c:v>
                </c:pt>
                <c:pt idx="56">
                  <c:v>1700.4</c:v>
                </c:pt>
                <c:pt idx="57">
                  <c:v>1700.5</c:v>
                </c:pt>
                <c:pt idx="58">
                  <c:v>1700.6</c:v>
                </c:pt>
                <c:pt idx="59">
                  <c:v>1715</c:v>
                </c:pt>
                <c:pt idx="60">
                  <c:v>1717</c:v>
                </c:pt>
                <c:pt idx="61">
                  <c:v>1722.1</c:v>
                </c:pt>
                <c:pt idx="62">
                  <c:v>1722.2</c:v>
                </c:pt>
                <c:pt idx="63">
                  <c:v>1725.1</c:v>
                </c:pt>
                <c:pt idx="64">
                  <c:v>1725.2</c:v>
                </c:pt>
                <c:pt idx="65">
                  <c:v>1725.3</c:v>
                </c:pt>
                <c:pt idx="66">
                  <c:v>1725.4</c:v>
                </c:pt>
                <c:pt idx="67">
                  <c:v>1775</c:v>
                </c:pt>
                <c:pt idx="68">
                  <c:v>1780</c:v>
                </c:pt>
                <c:pt idx="69">
                  <c:v>1800</c:v>
                </c:pt>
                <c:pt idx="70">
                  <c:v>1811</c:v>
                </c:pt>
                <c:pt idx="71">
                  <c:v>1823</c:v>
                </c:pt>
                <c:pt idx="72">
                  <c:v>1823</c:v>
                </c:pt>
                <c:pt idx="73">
                  <c:v>1836.1</c:v>
                </c:pt>
                <c:pt idx="74">
                  <c:v>1836.2</c:v>
                </c:pt>
                <c:pt idx="75">
                  <c:v>1841</c:v>
                </c:pt>
                <c:pt idx="76">
                  <c:v>1841</c:v>
                </c:pt>
                <c:pt idx="77">
                  <c:v>1848</c:v>
                </c:pt>
                <c:pt idx="78">
                  <c:v>1849</c:v>
                </c:pt>
                <c:pt idx="79">
                  <c:v>1853.1</c:v>
                </c:pt>
                <c:pt idx="80">
                  <c:v>1853.2</c:v>
                </c:pt>
                <c:pt idx="81">
                  <c:v>1853.3</c:v>
                </c:pt>
                <c:pt idx="82">
                  <c:v>1854</c:v>
                </c:pt>
                <c:pt idx="83">
                  <c:v>1858</c:v>
                </c:pt>
                <c:pt idx="84">
                  <c:v>1861.1</c:v>
                </c:pt>
                <c:pt idx="85">
                  <c:v>1866</c:v>
                </c:pt>
                <c:pt idx="86">
                  <c:v>1867.1</c:v>
                </c:pt>
                <c:pt idx="87">
                  <c:v>1867.2</c:v>
                </c:pt>
                <c:pt idx="88">
                  <c:v>1870</c:v>
                </c:pt>
                <c:pt idx="89">
                  <c:v>1871.1</c:v>
                </c:pt>
                <c:pt idx="90">
                  <c:v>1871.2</c:v>
                </c:pt>
                <c:pt idx="91">
                  <c:v>1873</c:v>
                </c:pt>
                <c:pt idx="92">
                  <c:v>1874</c:v>
                </c:pt>
                <c:pt idx="93">
                  <c:v>1886</c:v>
                </c:pt>
                <c:pt idx="94">
                  <c:v>1886</c:v>
                </c:pt>
                <c:pt idx="95">
                  <c:v>1888</c:v>
                </c:pt>
                <c:pt idx="96">
                  <c:v>1889</c:v>
                </c:pt>
                <c:pt idx="97">
                  <c:v>1889</c:v>
                </c:pt>
                <c:pt idx="98">
                  <c:v>1891</c:v>
                </c:pt>
                <c:pt idx="99">
                  <c:v>1891</c:v>
                </c:pt>
                <c:pt idx="100">
                  <c:v>1891</c:v>
                </c:pt>
                <c:pt idx="101">
                  <c:v>1895.1</c:v>
                </c:pt>
                <c:pt idx="102">
                  <c:v>1895.2</c:v>
                </c:pt>
                <c:pt idx="103">
                  <c:v>1887</c:v>
                </c:pt>
                <c:pt idx="104">
                  <c:v>1898</c:v>
                </c:pt>
                <c:pt idx="105">
                  <c:v>1905</c:v>
                </c:pt>
                <c:pt idx="106">
                  <c:v>1928</c:v>
                </c:pt>
                <c:pt idx="107">
                  <c:v>1940</c:v>
                </c:pt>
                <c:pt idx="108">
                  <c:v>1942</c:v>
                </c:pt>
                <c:pt idx="109">
                  <c:v>1943</c:v>
                </c:pt>
                <c:pt idx="110">
                  <c:v>1947</c:v>
                </c:pt>
                <c:pt idx="111">
                  <c:v>1949</c:v>
                </c:pt>
                <c:pt idx="112">
                  <c:v>1955</c:v>
                </c:pt>
                <c:pt idx="113">
                  <c:v>1957</c:v>
                </c:pt>
                <c:pt idx="114">
                  <c:v>1958</c:v>
                </c:pt>
                <c:pt idx="115">
                  <c:v>1974</c:v>
                </c:pt>
                <c:pt idx="116">
                  <c:v>1975</c:v>
                </c:pt>
                <c:pt idx="117">
                  <c:v>1977</c:v>
                </c:pt>
                <c:pt idx="118">
                  <c:v>1978</c:v>
                </c:pt>
                <c:pt idx="119">
                  <c:v>1990</c:v>
                </c:pt>
                <c:pt idx="120">
                  <c:v>1993</c:v>
                </c:pt>
                <c:pt idx="121">
                  <c:v>2004</c:v>
                </c:pt>
                <c:pt idx="122">
                  <c:v>2008</c:v>
                </c:pt>
                <c:pt idx="123">
                  <c:v>2011</c:v>
                </c:pt>
                <c:pt idx="124">
                  <c:v>2011</c:v>
                </c:pt>
              </c:numCache>
            </c:numRef>
          </c:xVal>
          <c:yVal>
            <c:numRef>
              <c:f>Sheet1!$G$2:$G$126</c:f>
              <c:numCache>
                <c:formatCode>General</c:formatCode>
                <c:ptCount val="1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1.0000003308000001</c:v>
                </c:pt>
                <c:pt idx="13">
                  <c:v>1.0209238442999999</c:v>
                </c:pt>
                <c:pt idx="14">
                  <c:v>1.0210071232</c:v>
                </c:pt>
                <c:pt idx="15">
                  <c:v>1.0210905674999999</c:v>
                </c:pt>
                <c:pt idx="16">
                  <c:v>1.0830311308</c:v>
                </c:pt>
                <c:pt idx="17">
                  <c:v>1.0831969443</c:v>
                </c:pt>
                <c:pt idx="18">
                  <c:v>1.0833629232000002</c:v>
                </c:pt>
                <c:pt idx="19">
                  <c:v>1.0835290675</c:v>
                </c:pt>
                <c:pt idx="20">
                  <c:v>1.1292187499999999</c:v>
                </c:pt>
                <c:pt idx="21">
                  <c:v>1.1863231826999998</c:v>
                </c:pt>
                <c:pt idx="22">
                  <c:v>1.1865715308000002</c:v>
                </c:pt>
                <c:pt idx="23">
                  <c:v>1.1870687232000003</c:v>
                </c:pt>
                <c:pt idx="24">
                  <c:v>1.1873175675000001</c:v>
                </c:pt>
                <c:pt idx="25">
                  <c:v>1.1875665771999997</c:v>
                </c:pt>
                <c:pt idx="26">
                  <c:v>1.1878157523000001</c:v>
                </c:pt>
                <c:pt idx="27">
                  <c:v>1.1880650927999998</c:v>
                </c:pt>
                <c:pt idx="28">
                  <c:v>1.2170378799999999</c:v>
                </c:pt>
                <c:pt idx="29">
                  <c:v>1.2390030000000001</c:v>
                </c:pt>
                <c:pt idx="30">
                  <c:v>1.2390030000000001</c:v>
                </c:pt>
                <c:pt idx="31">
                  <c:v>1.2532687499999999</c:v>
                </c:pt>
                <c:pt idx="32">
                  <c:v>1.32750027</c:v>
                </c:pt>
                <c:pt idx="33">
                  <c:v>1.3311308826999997</c:v>
                </c:pt>
                <c:pt idx="34">
                  <c:v>1.3314619308000002</c:v>
                </c:pt>
                <c:pt idx="35">
                  <c:v>1.3321245232000001</c:v>
                </c:pt>
                <c:pt idx="36">
                  <c:v>1.4002680000000001</c:v>
                </c:pt>
                <c:pt idx="37">
                  <c:v>1.4186687499999999</c:v>
                </c:pt>
                <c:pt idx="38">
                  <c:v>1.5177023308000002</c:v>
                </c:pt>
                <c:pt idx="39">
                  <c:v>1.516875</c:v>
                </c:pt>
                <c:pt idx="40">
                  <c:v>1.53775675</c:v>
                </c:pt>
                <c:pt idx="41">
                  <c:v>1.6028830000000001</c:v>
                </c:pt>
                <c:pt idx="42">
                  <c:v>1.6955069999999999</c:v>
                </c:pt>
                <c:pt idx="43">
                  <c:v>1.846848</c:v>
                </c:pt>
                <c:pt idx="44">
                  <c:v>1.97295723</c:v>
                </c:pt>
                <c:pt idx="45">
                  <c:v>2.0142331308000001</c:v>
                </c:pt>
                <c:pt idx="46">
                  <c:v>2.0148124442999995</c:v>
                </c:pt>
                <c:pt idx="47">
                  <c:v>2.2772932299999997</c:v>
                </c:pt>
                <c:pt idx="48">
                  <c:v>2.2903267500000002</c:v>
                </c:pt>
                <c:pt idx="49">
                  <c:v>2.4588279999999996</c:v>
                </c:pt>
                <c:pt idx="50">
                  <c:v>2.4937687500000001</c:v>
                </c:pt>
                <c:pt idx="51">
                  <c:v>2.6017998426999993</c:v>
                </c:pt>
                <c:pt idx="52">
                  <c:v>2.6025278508000005</c:v>
                </c:pt>
                <c:pt idx="53">
                  <c:v>2.6746749999999997</c:v>
                </c:pt>
                <c:pt idx="54">
                  <c:v>2.9533409199999996</c:v>
                </c:pt>
                <c:pt idx="55">
                  <c:v>3.0683270826999989</c:v>
                </c:pt>
                <c:pt idx="56">
                  <c:v>3.0708093232000007</c:v>
                </c:pt>
                <c:pt idx="57">
                  <c:v>3.0716370674999993</c:v>
                </c:pt>
                <c:pt idx="58">
                  <c:v>3.0724649771999992</c:v>
                </c:pt>
                <c:pt idx="59">
                  <c:v>3.19341075</c:v>
                </c:pt>
                <c:pt idx="60">
                  <c:v>3.2104800299999998</c:v>
                </c:pt>
                <c:pt idx="61">
                  <c:v>3.2543061506999988</c:v>
                </c:pt>
                <c:pt idx="62">
                  <c:v>3.2551697867999998</c:v>
                </c:pt>
                <c:pt idx="63">
                  <c:v>3.2802871826999991</c:v>
                </c:pt>
                <c:pt idx="64">
                  <c:v>3.2811557807999998</c:v>
                </c:pt>
                <c:pt idx="65">
                  <c:v>3.2820245442999996</c:v>
                </c:pt>
                <c:pt idx="66">
                  <c:v>3.2828934732000006</c:v>
                </c:pt>
                <c:pt idx="67">
                  <c:v>3.7342687499999996</c:v>
                </c:pt>
                <c:pt idx="68">
                  <c:v>3.7820279999999995</c:v>
                </c:pt>
                <c:pt idx="69">
                  <c:v>3.9771999999999998</c:v>
                </c:pt>
                <c:pt idx="70">
                  <c:v>4.0873646699999995</c:v>
                </c:pt>
                <c:pt idx="71">
                  <c:v>4.2098268299999999</c:v>
                </c:pt>
                <c:pt idx="72">
                  <c:v>4.2098268299999999</c:v>
                </c:pt>
                <c:pt idx="73">
                  <c:v>4.3462339466999982</c:v>
                </c:pt>
                <c:pt idx="74">
                  <c:v>4.3472861388000013</c:v>
                </c:pt>
                <c:pt idx="75">
                  <c:v>4.3979858699999994</c:v>
                </c:pt>
                <c:pt idx="76">
                  <c:v>4.3979858699999994</c:v>
                </c:pt>
                <c:pt idx="77">
                  <c:v>4.4726060800000003</c:v>
                </c:pt>
                <c:pt idx="78">
                  <c:v>4.48333227</c:v>
                </c:pt>
                <c:pt idx="79">
                  <c:v>4.5274825746999987</c:v>
                </c:pt>
                <c:pt idx="80">
                  <c:v>4.5285628847999995</c:v>
                </c:pt>
                <c:pt idx="81">
                  <c:v>4.5296433602999997</c:v>
                </c:pt>
                <c:pt idx="82">
                  <c:v>4.5372113199999999</c:v>
                </c:pt>
                <c:pt idx="83">
                  <c:v>4.5806122800000004</c:v>
                </c:pt>
                <c:pt idx="84">
                  <c:v>4.614430046699999</c:v>
                </c:pt>
                <c:pt idx="85">
                  <c:v>4.668208120000001</c:v>
                </c:pt>
                <c:pt idx="86">
                  <c:v>4.6803353306999984</c:v>
                </c:pt>
                <c:pt idx="87">
                  <c:v>4.6814387968000002</c:v>
                </c:pt>
                <c:pt idx="88">
                  <c:v>4.7124030000000001</c:v>
                </c:pt>
                <c:pt idx="89">
                  <c:v>4.724602986699999</c:v>
                </c:pt>
                <c:pt idx="90">
                  <c:v>4.7257130688000002</c:v>
                </c:pt>
                <c:pt idx="91">
                  <c:v>4.7457228300000001</c:v>
                </c:pt>
                <c:pt idx="92">
                  <c:v>4.7568625200000003</c:v>
                </c:pt>
                <c:pt idx="93">
                  <c:v>4.89182892</c:v>
                </c:pt>
                <c:pt idx="94">
                  <c:v>4.89182892</c:v>
                </c:pt>
                <c:pt idx="95">
                  <c:v>4.914554879999999</c:v>
                </c:pt>
                <c:pt idx="96">
                  <c:v>4.9259426699999995</c:v>
                </c:pt>
                <c:pt idx="97">
                  <c:v>4.9259426699999995</c:v>
                </c:pt>
                <c:pt idx="98">
                  <c:v>4.9487678699999993</c:v>
                </c:pt>
                <c:pt idx="99">
                  <c:v>4.9487678699999993</c:v>
                </c:pt>
                <c:pt idx="100">
                  <c:v>4.9487678699999993</c:v>
                </c:pt>
                <c:pt idx="101">
                  <c:v>4.9957663626999995</c:v>
                </c:pt>
                <c:pt idx="102">
                  <c:v>4.9969161407999998</c:v>
                </c:pt>
                <c:pt idx="103">
                  <c:v>4.9031836300000009</c:v>
                </c:pt>
                <c:pt idx="104">
                  <c:v>5.0291770799999993</c:v>
                </c:pt>
                <c:pt idx="105">
                  <c:v>5.1103967499999996</c:v>
                </c:pt>
                <c:pt idx="106">
                  <c:v>5.3829676800000001</c:v>
                </c:pt>
                <c:pt idx="107">
                  <c:v>5.5286519999999992</c:v>
                </c:pt>
                <c:pt idx="108">
                  <c:v>5.553164279999999</c:v>
                </c:pt>
                <c:pt idx="109">
                  <c:v>5.5654452299999999</c:v>
                </c:pt>
                <c:pt idx="110">
                  <c:v>5.6147344299999995</c:v>
                </c:pt>
                <c:pt idx="111">
                  <c:v>5.6394782699999997</c:v>
                </c:pt>
                <c:pt idx="112">
                  <c:v>5.71410675</c:v>
                </c:pt>
                <c:pt idx="113">
                  <c:v>5.7391152300000003</c:v>
                </c:pt>
                <c:pt idx="114">
                  <c:v>5.7516442799999998</c:v>
                </c:pt>
                <c:pt idx="115">
                  <c:v>5.9543585200000004</c:v>
                </c:pt>
                <c:pt idx="116">
                  <c:v>5.9671687500000008</c:v>
                </c:pt>
                <c:pt idx="117">
                  <c:v>5.9928388300000002</c:v>
                </c:pt>
                <c:pt idx="118">
                  <c:v>6.0056986800000001</c:v>
                </c:pt>
                <c:pt idx="119">
                  <c:v>6.1613070000000008</c:v>
                </c:pt>
                <c:pt idx="120">
                  <c:v>6.2005812300000009</c:v>
                </c:pt>
                <c:pt idx="121">
                  <c:v>6.3458603200000008</c:v>
                </c:pt>
                <c:pt idx="122">
                  <c:v>6.3991852800000002</c:v>
                </c:pt>
                <c:pt idx="123">
                  <c:v>6.4393526700000008</c:v>
                </c:pt>
                <c:pt idx="124">
                  <c:v>6.4393526700000008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0CD-FF4D-8E99-756FE8532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8916864"/>
        <c:axId val="378920784"/>
        <c:extLst/>
      </c:scatterChart>
      <c:valAx>
        <c:axId val="378916864"/>
        <c:scaling>
          <c:orientation val="minMax"/>
          <c:min val="1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920784"/>
        <c:crosses val="autoZero"/>
        <c:crossBetween val="midCat"/>
        <c:majorUnit val="100"/>
      </c:valAx>
      <c:valAx>
        <c:axId val="378920784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916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900" kern="120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/>
    <cs:effectRef idx="1"/>
    <cs:fontRef idx="minor">
      <a:schemeClr val="dk1"/>
    </cs:fontRef>
    <cs:spPr>
      <a:ln w="9525" cap="flat" cmpd="sng" algn="ctr">
        <a:solidFill>
          <a:schemeClr val="phClr">
            <a:alpha val="70000"/>
          </a:schemeClr>
        </a:solidFill>
        <a:prstDash val="sysDot"/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rnd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0" baseline="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>
              <a:alpha val="0"/>
            </a:schemeClr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5000"/>
            <a:lumOff val="75000"/>
          </a:schemeClr>
        </a:solidFill>
        <a:round/>
      </a:ln>
    </cs:spPr>
    <cs:defRPr sz="900" kern="1200" spc="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16C31D-1C22-F84A-A7B5-6952EF1AE403}" type="datetimeFigureOut">
              <a:rPr lang="en-US" altLang="en-US"/>
              <a:pPr/>
              <a:t>10/24/2022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9AB6B5-BF0B-064C-A88E-36E4B2A825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1585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38D594-1B45-0D47-8F23-AED13F1D19BA}" type="datetimeFigureOut">
              <a:rPr lang="en-US" altLang="en-US"/>
              <a:pPr/>
              <a:t>10/24/2022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8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2944A4-BE83-F140-9F51-6CC3B6D54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306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944A4-BE83-F140-9F51-6CC3B6D54F49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80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</a:t>
            </a:r>
            <a:r>
              <a:rPr lang="en-US" baseline="0" dirty="0"/>
              <a:t> are due for another knee in this curve.  So what do we need to do…?</a:t>
            </a:r>
          </a:p>
          <a:p>
            <a:r>
              <a:rPr lang="en-US" baseline="0" dirty="0"/>
              <a:t>Exploit New 2D materials</a:t>
            </a:r>
          </a:p>
          <a:p>
            <a:r>
              <a:rPr lang="en-US" baseline="0" dirty="0"/>
              <a:t>Develop Novel Protection Mechanisms</a:t>
            </a:r>
          </a:p>
          <a:p>
            <a:r>
              <a:rPr lang="en-US" baseline="0" dirty="0"/>
              <a:t>Develop Blunt Impact Protection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8C477-51A5-46C7-9711-2E932E03446E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3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White Cover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1371600" y="6669337"/>
            <a:ext cx="640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UNCLASSIFIED</a:t>
            </a:r>
            <a:r>
              <a:rPr lang="en-US" sz="600" baseline="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// APPROVED FOR PUBLIC RELEASE</a:t>
            </a:r>
            <a:endParaRPr lang="en-US" sz="600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0" y="32185"/>
            <a:ext cx="914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UNCLASSIFIED</a:t>
            </a:r>
            <a:r>
              <a:rPr lang="en-US" sz="600" baseline="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// APPROVED FOR PUBLIC RELEASE</a:t>
            </a:r>
            <a:endParaRPr lang="en-US" sz="600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6338" y="5376079"/>
            <a:ext cx="5925786" cy="35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 indent="0">
              <a:lnSpc>
                <a:spcPts val="1500"/>
              </a:lnSpc>
              <a:defRPr lang="en-US" sz="9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Name of Presenter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6338" y="5671678"/>
            <a:ext cx="5925786" cy="35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 indent="0">
              <a:lnSpc>
                <a:spcPts val="1500"/>
              </a:lnSpc>
              <a:defRPr lang="en-US" sz="9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Rank/Title of Presenter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06338" y="5967276"/>
            <a:ext cx="5925786" cy="35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 indent="0">
              <a:lnSpc>
                <a:spcPts val="1500"/>
              </a:lnSpc>
              <a:defRPr lang="en-US" sz="9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Organization of Presenter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06339" y="6487066"/>
            <a:ext cx="2014168" cy="36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lang="en-US" sz="600" kern="1200" baseline="0">
                <a:solidFill>
                  <a:schemeClr val="accent2"/>
                </a:solidFill>
                <a:latin typeface="Arial Bold" panose="020B0704020202020204" pitchFamily="34" charset="0"/>
                <a:ea typeface="ＭＳ Ｐゴシック" charset="-128"/>
                <a:cs typeface="Arial Bold" panose="020B0704020202020204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DD MMM YYYY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306338" y="2440245"/>
            <a:ext cx="774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dirty="0">
                <a:solidFill>
                  <a:schemeClr val="tx1"/>
                </a:solidFill>
              </a:rPr>
              <a:t>U.S. ARMY COMBAT</a:t>
            </a:r>
            <a:r>
              <a:rPr lang="en-US" sz="2400" baseline="0" dirty="0">
                <a:solidFill>
                  <a:schemeClr val="tx1"/>
                </a:solidFill>
              </a:rPr>
              <a:t> CAPABILITIES DEVELOPMENT COMMAND –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baseline="0" dirty="0">
                <a:solidFill>
                  <a:schemeClr val="tx1"/>
                </a:solidFill>
              </a:rPr>
              <a:t>ARMY RESEARCH LABORATORY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6338" y="4379765"/>
            <a:ext cx="7740000" cy="45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 marL="0" indent="0">
              <a:lnSpc>
                <a:spcPts val="1500"/>
              </a:lnSpc>
              <a:defRPr lang="en-US" sz="15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SUBTITLE GOES HERE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738152" y="5495279"/>
            <a:ext cx="1997476" cy="7013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 anchor="ctr"/>
          <a:lstStyle>
            <a:lvl1pPr marL="0" indent="0" algn="ctr">
              <a:lnSpc>
                <a:spcPct val="100000"/>
              </a:lnSpc>
              <a:defRPr lang="en-US" sz="450" b="0" kern="1200" baseline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DISTRIBUTION STATEMENT GOES HERE</a:t>
            </a:r>
          </a:p>
        </p:txBody>
      </p:sp>
    </p:spTree>
    <p:extLst>
      <p:ext uri="{BB962C8B-B14F-4D97-AF65-F5344CB8AC3E}">
        <p14:creationId xmlns:p14="http://schemas.microsoft.com/office/powerpoint/2010/main" val="1992617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42211" y="1228725"/>
            <a:ext cx="8094688" cy="471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72641" indent="-172641">
              <a:spcBef>
                <a:spcPts val="0"/>
              </a:spcBef>
              <a:buFont typeface="Arial" panose="020B0604020202020204" pitchFamily="34" charset="0"/>
              <a:buChar char="•"/>
              <a:defRPr sz="1350" b="1">
                <a:solidFill>
                  <a:schemeClr val="tx1"/>
                </a:solidFill>
              </a:defRPr>
            </a:lvl1pPr>
            <a:lvl2pPr marL="346472" indent="-175022">
              <a:spcBef>
                <a:spcPts val="0"/>
              </a:spcBef>
              <a:defRPr sz="1200">
                <a:solidFill>
                  <a:schemeClr val="tx1"/>
                </a:solidFill>
              </a:defRPr>
            </a:lvl2pPr>
            <a:lvl3pPr marL="513160" indent="-166688">
              <a:spcBef>
                <a:spcPts val="0"/>
              </a:spcBef>
              <a:spcAft>
                <a:spcPts val="1350"/>
              </a:spcAft>
              <a:defRPr sz="105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1442420" y="274641"/>
            <a:ext cx="5941019" cy="50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500" b="1"/>
            </a:lvl1pPr>
          </a:lstStyle>
          <a:p>
            <a:pPr lvl="0"/>
            <a:r>
              <a:rPr lang="en-US" dirty="0"/>
              <a:t>Click to edit Master title text </a:t>
            </a:r>
          </a:p>
        </p:txBody>
      </p:sp>
    </p:spTree>
    <p:extLst>
      <p:ext uri="{BB962C8B-B14F-4D97-AF65-F5344CB8AC3E}">
        <p14:creationId xmlns:p14="http://schemas.microsoft.com/office/powerpoint/2010/main" val="157989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42211" y="1228725"/>
            <a:ext cx="8094688" cy="471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72641" indent="-172641">
              <a:spcBef>
                <a:spcPts val="0"/>
              </a:spcBef>
              <a:buFont typeface="Arial" panose="020B0604020202020204" pitchFamily="34" charset="0"/>
              <a:buChar char="•"/>
              <a:defRPr sz="1350" b="1">
                <a:solidFill>
                  <a:schemeClr val="tx1"/>
                </a:solidFill>
              </a:defRPr>
            </a:lvl1pPr>
            <a:lvl2pPr marL="346472" indent="-175022">
              <a:spcBef>
                <a:spcPts val="0"/>
              </a:spcBef>
              <a:defRPr sz="1200">
                <a:solidFill>
                  <a:schemeClr val="tx1"/>
                </a:solidFill>
              </a:defRPr>
            </a:lvl2pPr>
            <a:lvl3pPr marL="513160" indent="-166688">
              <a:spcBef>
                <a:spcPts val="0"/>
              </a:spcBef>
              <a:spcAft>
                <a:spcPts val="1350"/>
              </a:spcAft>
              <a:defRPr sz="105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1442420" y="274641"/>
            <a:ext cx="5941019" cy="50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500" b="1"/>
            </a:lvl1pPr>
          </a:lstStyle>
          <a:p>
            <a:pPr lvl="0"/>
            <a:r>
              <a:rPr lang="en-US" dirty="0"/>
              <a:t>Click to edit Master title text </a:t>
            </a:r>
          </a:p>
        </p:txBody>
      </p:sp>
    </p:spTree>
    <p:extLst>
      <p:ext uri="{BB962C8B-B14F-4D97-AF65-F5344CB8AC3E}">
        <p14:creationId xmlns:p14="http://schemas.microsoft.com/office/powerpoint/2010/main" val="4016197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7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1442420" y="274641"/>
            <a:ext cx="5941019" cy="50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500" b="1"/>
            </a:lvl1pPr>
          </a:lstStyle>
          <a:p>
            <a:pPr lvl="0"/>
            <a:r>
              <a:rPr lang="en-US" dirty="0"/>
              <a:t>Click to edit Master title text </a:t>
            </a:r>
          </a:p>
        </p:txBody>
      </p:sp>
    </p:spTree>
    <p:extLst>
      <p:ext uri="{BB962C8B-B14F-4D97-AF65-F5344CB8AC3E}">
        <p14:creationId xmlns:p14="http://schemas.microsoft.com/office/powerpoint/2010/main" val="2002866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42211" y="1228725"/>
            <a:ext cx="8094688" cy="471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172641" indent="-17264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</a:defRPr>
            </a:lvl1pPr>
            <a:lvl2pPr marL="346472" indent="-175022">
              <a:spcBef>
                <a:spcPts val="0"/>
              </a:spcBef>
              <a:spcAft>
                <a:spcPts val="300"/>
              </a:spcAft>
              <a:defRPr sz="2000">
                <a:solidFill>
                  <a:schemeClr val="tx1"/>
                </a:solidFill>
              </a:defRPr>
            </a:lvl2pPr>
            <a:lvl3pPr marL="513160" indent="-166688">
              <a:spcBef>
                <a:spcPts val="0"/>
              </a:spcBef>
              <a:spcAft>
                <a:spcPts val="300"/>
              </a:spcAft>
              <a:defRPr sz="16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0554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075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D247C-FCCE-AD40-A950-033257CFD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BFE7A-902E-434F-9D71-83C33BF5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84C9C-A227-D748-A784-CE3FBE41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F3CF-E22C-3247-8E03-CC9247B4732B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681D5-E6EC-2C4F-9A40-602E4CD4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81BDB-5B74-E448-8B91-001E7CA7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B594-BB10-D840-B838-784BDE753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3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3FEB-B092-44F7-B883-6DE367924F89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C528-F05E-451B-B924-A17F5FE55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80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152400"/>
            <a:ext cx="3863788" cy="533400"/>
          </a:xfrm>
          <a:prstGeom prst="rect">
            <a:avLst/>
          </a:prstGeom>
        </p:spPr>
        <p:txBody>
          <a:bodyPr anchor="ctr"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93255" y="6476216"/>
            <a:ext cx="61264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025B1F6-7EC2-40F8-A7B5-13321ECA5B38}" type="slidenum">
              <a:rPr lang="en-US" sz="1800" smtClean="0">
                <a:solidFill>
                  <a:prstClr val="whit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748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42211" y="2286001"/>
            <a:ext cx="8237095" cy="128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 sz="27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SECTION TITLE GOES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42211" y="3569975"/>
            <a:ext cx="8237095" cy="854075"/>
          </a:xfrm>
          <a:prstGeom prst="rect">
            <a:avLst/>
          </a:prstGeom>
        </p:spPr>
        <p:txBody>
          <a:bodyPr/>
          <a:lstStyle>
            <a:lvl1pPr>
              <a:defRPr sz="1350" b="0"/>
            </a:lvl1pPr>
          </a:lstStyle>
          <a:p>
            <a:pPr lvl="0"/>
            <a:r>
              <a:rPr lang="en-US" dirty="0"/>
              <a:t>SECTION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4917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42211" y="1228725"/>
            <a:ext cx="8094688" cy="471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72641" indent="-172641">
              <a:spcBef>
                <a:spcPts val="0"/>
              </a:spcBef>
              <a:buFont typeface="Arial" panose="020B0604020202020204" pitchFamily="34" charset="0"/>
              <a:buChar char="•"/>
              <a:defRPr sz="1350" b="1">
                <a:solidFill>
                  <a:schemeClr val="tx1"/>
                </a:solidFill>
              </a:defRPr>
            </a:lvl1pPr>
            <a:lvl2pPr marL="346472" indent="-175022">
              <a:spcBef>
                <a:spcPts val="0"/>
              </a:spcBef>
              <a:defRPr sz="1200">
                <a:solidFill>
                  <a:schemeClr val="tx1"/>
                </a:solidFill>
              </a:defRPr>
            </a:lvl2pPr>
            <a:lvl3pPr marL="513160" indent="-166688">
              <a:spcBef>
                <a:spcPts val="0"/>
              </a:spcBef>
              <a:spcAft>
                <a:spcPts val="1350"/>
              </a:spcAft>
              <a:defRPr sz="105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1442420" y="274641"/>
            <a:ext cx="5941019" cy="50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500" b="1"/>
            </a:lvl1pPr>
          </a:lstStyle>
          <a:p>
            <a:pPr lvl="0"/>
            <a:r>
              <a:rPr lang="en-US" dirty="0"/>
              <a:t>Click to edit Master title text </a:t>
            </a:r>
          </a:p>
        </p:txBody>
      </p:sp>
    </p:spTree>
    <p:extLst>
      <p:ext uri="{BB962C8B-B14F-4D97-AF65-F5344CB8AC3E}">
        <p14:creationId xmlns:p14="http://schemas.microsoft.com/office/powerpoint/2010/main" val="101136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42211" y="1228725"/>
            <a:ext cx="8094688" cy="471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72641" indent="-172641">
              <a:spcBef>
                <a:spcPts val="0"/>
              </a:spcBef>
              <a:buFont typeface="Arial" panose="020B0604020202020204" pitchFamily="34" charset="0"/>
              <a:buChar char="•"/>
              <a:defRPr sz="1350" b="1">
                <a:solidFill>
                  <a:schemeClr val="tx1"/>
                </a:solidFill>
              </a:defRPr>
            </a:lvl1pPr>
            <a:lvl2pPr marL="346472" indent="-175022">
              <a:spcBef>
                <a:spcPts val="0"/>
              </a:spcBef>
              <a:defRPr sz="1200">
                <a:solidFill>
                  <a:schemeClr val="tx1"/>
                </a:solidFill>
              </a:defRPr>
            </a:lvl2pPr>
            <a:lvl3pPr marL="513160" indent="-166688">
              <a:spcBef>
                <a:spcPts val="0"/>
              </a:spcBef>
              <a:spcAft>
                <a:spcPts val="1350"/>
              </a:spcAft>
              <a:defRPr sz="105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  <a:p>
            <a:pPr lvl="0"/>
            <a:r>
              <a:rPr lang="en-US" noProof="0" dirty="0"/>
              <a:t>First level bullet</a:t>
            </a:r>
          </a:p>
          <a:p>
            <a:pPr lvl="1"/>
            <a:r>
              <a:rPr lang="en-US" noProof="0" dirty="0"/>
              <a:t>Second level bullet</a:t>
            </a:r>
          </a:p>
          <a:p>
            <a:pPr lvl="2"/>
            <a:r>
              <a:rPr lang="en-US" noProof="0" dirty="0"/>
              <a:t>Third level bullet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1442420" y="274641"/>
            <a:ext cx="5941019" cy="50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500" b="1"/>
            </a:lvl1pPr>
          </a:lstStyle>
          <a:p>
            <a:pPr lvl="0"/>
            <a:r>
              <a:rPr lang="en-US" dirty="0"/>
              <a:t>Click to edit Master title text </a:t>
            </a:r>
          </a:p>
        </p:txBody>
      </p:sp>
    </p:spTree>
    <p:extLst>
      <p:ext uri="{BB962C8B-B14F-4D97-AF65-F5344CB8AC3E}">
        <p14:creationId xmlns:p14="http://schemas.microsoft.com/office/powerpoint/2010/main" val="343676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087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1442420" y="274641"/>
            <a:ext cx="5941019" cy="50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500" b="1"/>
            </a:lvl1pPr>
          </a:lstStyle>
          <a:p>
            <a:pPr lvl="0"/>
            <a:r>
              <a:rPr lang="en-US" dirty="0"/>
              <a:t>Click to edit Master title text </a:t>
            </a:r>
          </a:p>
        </p:txBody>
      </p:sp>
    </p:spTree>
    <p:extLst>
      <p:ext uri="{BB962C8B-B14F-4D97-AF65-F5344CB8AC3E}">
        <p14:creationId xmlns:p14="http://schemas.microsoft.com/office/powerpoint/2010/main" val="338045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969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White Cover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1408175" y="6669337"/>
            <a:ext cx="640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UNCLASSIFIED // APPROVED FOR PUBLIC RELEASE</a:t>
            </a:r>
          </a:p>
        </p:txBody>
      </p:sp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0" y="32185"/>
            <a:ext cx="914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>
              <a:defRPr/>
            </a:pPr>
            <a:r>
              <a:rPr lang="en-US" sz="60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UNCLASSIFIED // APPROVED FOR PUBLIC RELEASE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6338" y="5376079"/>
            <a:ext cx="5925786" cy="35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 indent="0">
              <a:lnSpc>
                <a:spcPts val="1500"/>
              </a:lnSpc>
              <a:defRPr lang="en-US" sz="9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Name of Presenter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6338" y="5671678"/>
            <a:ext cx="5925786" cy="35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 indent="0">
              <a:lnSpc>
                <a:spcPts val="1500"/>
              </a:lnSpc>
              <a:defRPr lang="en-US" sz="9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Rank/Title of Presenter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06338" y="5967276"/>
            <a:ext cx="5925786" cy="35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 indent="0">
              <a:lnSpc>
                <a:spcPts val="1500"/>
              </a:lnSpc>
              <a:defRPr lang="en-US" sz="9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Organization of Presenter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06339" y="6487066"/>
            <a:ext cx="2014168" cy="36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lang="en-US" sz="600" kern="1200" baseline="0">
                <a:solidFill>
                  <a:schemeClr val="accent2"/>
                </a:solidFill>
                <a:latin typeface="Arial Bold" panose="020B0704020202020204" pitchFamily="34" charset="0"/>
                <a:ea typeface="ＭＳ Ｐゴシック" charset="-128"/>
                <a:cs typeface="Arial Bold" panose="020B0704020202020204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DD MMM YYYY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306338" y="2440245"/>
            <a:ext cx="774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dirty="0">
                <a:solidFill>
                  <a:schemeClr val="tx1"/>
                </a:solidFill>
              </a:rPr>
              <a:t>U.S. ARMY COMBAT</a:t>
            </a:r>
            <a:r>
              <a:rPr lang="en-US" sz="2400" baseline="0" dirty="0">
                <a:solidFill>
                  <a:schemeClr val="tx1"/>
                </a:solidFill>
              </a:rPr>
              <a:t> CAPABILITIES DEVELOPMENT COMMAND –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baseline="0" dirty="0">
                <a:solidFill>
                  <a:schemeClr val="tx1"/>
                </a:solidFill>
              </a:rPr>
              <a:t>ARMY RESEARCH LABORATORY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6338" y="4379765"/>
            <a:ext cx="7740000" cy="45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 marL="0" indent="0">
              <a:lnSpc>
                <a:spcPts val="1500"/>
              </a:lnSpc>
              <a:defRPr lang="en-US" sz="15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SUBTITLE GOES HERE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738152" y="5495279"/>
            <a:ext cx="1997476" cy="7013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 anchor="ctr"/>
          <a:lstStyle>
            <a:lvl1pPr marL="0" indent="0" algn="ctr">
              <a:lnSpc>
                <a:spcPct val="100000"/>
              </a:lnSpc>
              <a:defRPr lang="en-US" sz="450" b="0" kern="1200" baseline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15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0" indent="0">
              <a:defRPr/>
            </a:pPr>
            <a:r>
              <a:rPr lang="en-US" b="0" dirty="0"/>
              <a:t>DISTRIBUTION STATEMENT GOES HERE</a:t>
            </a:r>
          </a:p>
        </p:txBody>
      </p:sp>
    </p:spTree>
    <p:extLst>
      <p:ext uri="{BB962C8B-B14F-4D97-AF65-F5344CB8AC3E}">
        <p14:creationId xmlns:p14="http://schemas.microsoft.com/office/powerpoint/2010/main" val="2130520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42211" y="2286001"/>
            <a:ext cx="8237095" cy="128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 sz="27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SECTION TITLE GOES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42211" y="3569975"/>
            <a:ext cx="8237095" cy="854075"/>
          </a:xfrm>
          <a:prstGeom prst="rect">
            <a:avLst/>
          </a:prstGeom>
        </p:spPr>
        <p:txBody>
          <a:bodyPr/>
          <a:lstStyle>
            <a:lvl1pPr>
              <a:defRPr sz="1350" b="0"/>
            </a:lvl1pPr>
          </a:lstStyle>
          <a:p>
            <a:pPr lvl="0"/>
            <a:r>
              <a:rPr lang="en-US" dirty="0"/>
              <a:t>SECTION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5781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1380744" y="6669337"/>
            <a:ext cx="640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>
              <a:defRPr/>
            </a:pPr>
            <a:r>
              <a:rPr lang="en-US" sz="60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UNCLASSIFIED</a:t>
            </a:r>
            <a:r>
              <a:rPr lang="en-US" sz="600" baseline="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// APPROVED FOR PUBLIC RELEASE</a:t>
            </a:r>
            <a:endParaRPr lang="en-US" sz="600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>
            <a:off x="0" y="32185"/>
            <a:ext cx="914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>
              <a:defRPr/>
            </a:pPr>
            <a:r>
              <a:rPr lang="en-US" sz="60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UNCLASSIFIED</a:t>
            </a:r>
            <a:r>
              <a:rPr lang="en-US" sz="600" baseline="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// APPROVED FOR PUBLIC RELEASE</a:t>
            </a:r>
            <a:endParaRPr lang="en-US" sz="600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735627" y="6636780"/>
            <a:ext cx="4174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6AD103F-80C8-4104-B396-731727462289}" type="slidenum">
              <a:rPr lang="en-US" sz="600" b="1" smtClean="0">
                <a:solidFill>
                  <a:schemeClr val="accent2"/>
                </a:solidFill>
              </a:rPr>
              <a:pPr algn="r"/>
              <a:t>‹#›</a:t>
            </a:fld>
            <a:endParaRPr lang="en-US" sz="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3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5" r:id="rId2"/>
    <p:sldLayoutId id="2147484236" r:id="rId3"/>
    <p:sldLayoutId id="2147484245" r:id="rId4"/>
    <p:sldLayoutId id="2147484244" r:id="rId5"/>
    <p:sldLayoutId id="2147484238" r:id="rId6"/>
    <p:sldLayoutId id="2147484243" r:id="rId7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0" kern="1200" cap="all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defRPr sz="1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38576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68580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02870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37160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1371600" y="6669337"/>
            <a:ext cx="640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UNCLASSIFIED // APPROVED FOR PUBLIC RELEASE</a:t>
            </a:r>
          </a:p>
        </p:txBody>
      </p: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>
            <a:off x="0" y="32185"/>
            <a:ext cx="914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UNCLASSIFIED // APPROVED FOR PUBLIC RELEASE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735627" y="6636780"/>
            <a:ext cx="4174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6AD103F-80C8-4104-B396-731727462289}" type="slidenum">
              <a:rPr lang="en-US" sz="600" b="1" smtClean="0">
                <a:solidFill>
                  <a:schemeClr val="accent2"/>
                </a:solidFill>
              </a:rPr>
              <a:pPr algn="r"/>
              <a:t>‹#›</a:t>
            </a:fld>
            <a:endParaRPr lang="en-US" sz="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3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0" kern="1200" cap="all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defRPr sz="1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38576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68580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02870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37160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6338" y="5376080"/>
            <a:ext cx="5853060" cy="119200"/>
          </a:xfrm>
        </p:spPr>
        <p:txBody>
          <a:bodyPr/>
          <a:lstStyle/>
          <a:p>
            <a:r>
              <a:rPr lang="en-US" dirty="0"/>
              <a:t>Alexander Kott, PhD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 and Chief Scientist, ARL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September  2022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800" dirty="0"/>
              <a:t>Approved for public release, </a:t>
            </a:r>
            <a:r>
              <a:rPr lang="en-US" sz="800"/>
              <a:t>distribution unlimited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93290" y="3775587"/>
            <a:ext cx="76986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Quantitative Analysis of History of Direct Fire Weapons</a:t>
            </a:r>
            <a:endParaRPr lang="en-GB" b="1" dirty="0"/>
          </a:p>
          <a:p>
            <a:r>
              <a:rPr lang="en-GB" sz="1800" i="1" dirty="0"/>
              <a:t>(or: Anticipating the Next Technology)</a:t>
            </a:r>
            <a:endParaRPr lang="en-US" sz="1800" i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5720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985DB84-029A-664B-A5EF-16681824902A}"/>
              </a:ext>
            </a:extLst>
          </p:cNvPr>
          <p:cNvGraphicFramePr/>
          <p:nvPr/>
        </p:nvGraphicFramePr>
        <p:xfrm>
          <a:off x="1788345" y="1211960"/>
          <a:ext cx="5354764" cy="3867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5A40400-2D26-9C49-8638-9265D2B63B6F}"/>
              </a:ext>
            </a:extLst>
          </p:cNvPr>
          <p:cNvSpPr/>
          <p:nvPr/>
        </p:nvSpPr>
        <p:spPr>
          <a:xfrm>
            <a:off x="2336363" y="5278550"/>
            <a:ext cx="6566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1.––Muzzle kinetic energy of infantry small arms, 1000–2018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4256" y="5850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Kott, A., Perconti, P., and Leslie, N. (2021). Anticipating the Next Technology, The Study of the 800-year Evolution in Small Arms. </a:t>
            </a:r>
            <a:r>
              <a:rPr lang="en-US" sz="1200" i="1" dirty="0"/>
              <a:t>Research-Technology Management</a:t>
            </a:r>
            <a:r>
              <a:rPr lang="en-US" sz="1200" dirty="0"/>
              <a:t>, v.64, n.4, pp.48-56</a:t>
            </a:r>
          </a:p>
        </p:txBody>
      </p:sp>
    </p:spTree>
    <p:extLst>
      <p:ext uri="{BB962C8B-B14F-4D97-AF65-F5344CB8AC3E}">
        <p14:creationId xmlns:p14="http://schemas.microsoft.com/office/powerpoint/2010/main" val="390418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MOP = A1</a:t>
            </a:r>
            <a:r>
              <a:rPr lang="en-US" sz="3600" baseline="30000" dirty="0"/>
              <a:t>k1</a:t>
            </a:r>
            <a:r>
              <a:rPr lang="en-US" sz="3600" dirty="0"/>
              <a:t>A2</a:t>
            </a:r>
            <a:r>
              <a:rPr lang="en-US" sz="3600" baseline="30000" dirty="0"/>
              <a:t>k2</a:t>
            </a:r>
            <a:r>
              <a:rPr lang="en-US" sz="3600" dirty="0"/>
              <a:t>A3</a:t>
            </a:r>
            <a:r>
              <a:rPr lang="en-US" sz="3600" baseline="30000" dirty="0"/>
              <a:t>k3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34256" y="5850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Kott, A., Perconti, P., and Leslie, N. (2021). Anticipating the Next Technology, The Study of the 800-year Evolution in Small Arms. </a:t>
            </a:r>
            <a:r>
              <a:rPr lang="en-US" sz="1200" i="1" dirty="0"/>
              <a:t>Research-Technology Management</a:t>
            </a:r>
            <a:r>
              <a:rPr lang="en-US" sz="1200" dirty="0"/>
              <a:t>, v.64, n.4, pp.48-56</a:t>
            </a:r>
          </a:p>
        </p:txBody>
      </p:sp>
    </p:spTree>
    <p:extLst>
      <p:ext uri="{BB962C8B-B14F-4D97-AF65-F5344CB8AC3E}">
        <p14:creationId xmlns:p14="http://schemas.microsoft.com/office/powerpoint/2010/main" val="492457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MOP = A1</a:t>
            </a:r>
            <a:r>
              <a:rPr lang="en-US" sz="3600" baseline="30000" dirty="0"/>
              <a:t>k1</a:t>
            </a:r>
            <a:r>
              <a:rPr lang="en-US" sz="3600" dirty="0"/>
              <a:t>A2</a:t>
            </a:r>
            <a:r>
              <a:rPr lang="en-US" sz="3600" baseline="30000" dirty="0"/>
              <a:t>k2</a:t>
            </a:r>
            <a:r>
              <a:rPr lang="en-US" sz="3600" dirty="0"/>
              <a:t>A3</a:t>
            </a:r>
            <a:r>
              <a:rPr lang="en-US" sz="3600" baseline="30000" dirty="0"/>
              <a:t>k3</a:t>
            </a:r>
          </a:p>
          <a:p>
            <a:pPr marL="0" indent="0" algn="ctr">
              <a:buNone/>
            </a:pPr>
            <a:endParaRPr lang="en-US" sz="3600" baseline="30000" dirty="0"/>
          </a:p>
          <a:p>
            <a:pPr marL="0" indent="0" algn="ctr">
              <a:buNone/>
            </a:pPr>
            <a:endParaRPr lang="en-US" sz="3600" baseline="30000" dirty="0"/>
          </a:p>
          <a:p>
            <a:pPr marL="0" indent="0" algn="ctr">
              <a:buNone/>
            </a:pPr>
            <a:r>
              <a:rPr lang="en-US" sz="3600" dirty="0"/>
              <a:t>log(MOP) = p1*(Year – p2)</a:t>
            </a:r>
            <a:r>
              <a:rPr lang="en-US" sz="4800" baseline="30000" dirty="0"/>
              <a:t>2</a:t>
            </a:r>
          </a:p>
          <a:p>
            <a:pPr marL="0" indent="0" algn="ctr">
              <a:buNone/>
            </a:pPr>
            <a:endParaRPr lang="en-US" sz="3600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34256" y="5850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Kott, A., Perconti, P., and Leslie, N. (2021). Anticipating the Next Technology, The Study of the 800-year Evolution in Small Arms. </a:t>
            </a:r>
            <a:r>
              <a:rPr lang="en-US" sz="1200" i="1" dirty="0"/>
              <a:t>Research-Technology Management</a:t>
            </a:r>
            <a:r>
              <a:rPr lang="en-US" sz="1200" dirty="0"/>
              <a:t>, v.64, n.4, pp.48-56</a:t>
            </a:r>
          </a:p>
        </p:txBody>
      </p:sp>
    </p:spTree>
    <p:extLst>
      <p:ext uri="{BB962C8B-B14F-4D97-AF65-F5344CB8AC3E}">
        <p14:creationId xmlns:p14="http://schemas.microsoft.com/office/powerpoint/2010/main" val="3859596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347" y="1989734"/>
            <a:ext cx="6715443" cy="24617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34256" y="5850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Kott, A., Perconti, P., and Leslie, N. (2021). Anticipating the Next Technology, The Study of the 800-year Evolution in Small Arms. </a:t>
            </a:r>
            <a:r>
              <a:rPr lang="en-US" sz="1200" i="1" dirty="0"/>
              <a:t>Research-Technology Management</a:t>
            </a:r>
            <a:r>
              <a:rPr lang="en-US" sz="1200" dirty="0"/>
              <a:t>, v.64, n.4, pp.48-56</a:t>
            </a:r>
          </a:p>
        </p:txBody>
      </p:sp>
    </p:spTree>
    <p:extLst>
      <p:ext uri="{BB962C8B-B14F-4D97-AF65-F5344CB8AC3E}">
        <p14:creationId xmlns:p14="http://schemas.microsoft.com/office/powerpoint/2010/main" val="870123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log(MOP) = </a:t>
            </a:r>
          </a:p>
          <a:p>
            <a:pPr marL="0" indent="0" algn="ctr">
              <a:buNone/>
            </a:pPr>
            <a:r>
              <a:rPr lang="en-GB" sz="3600" dirty="0"/>
              <a:t>-5.96 + 2.0log(V) + 2.35log(Range) + 0.39log(Rate) + 0.61log(M)</a:t>
            </a:r>
            <a:endParaRPr lang="en-US" sz="3600" baseline="30000" dirty="0"/>
          </a:p>
          <a:p>
            <a:pPr marL="0" indent="0" algn="ctr">
              <a:buNone/>
            </a:pPr>
            <a:endParaRPr lang="en-US" sz="3600" baseline="300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log(MOP) = </a:t>
            </a:r>
          </a:p>
          <a:p>
            <a:pPr marL="0" indent="0" algn="ctr">
              <a:buNone/>
            </a:pPr>
            <a:r>
              <a:rPr lang="en-GB" sz="3600" dirty="0"/>
              <a:t>1.0 + 8.27(10)</a:t>
            </a:r>
            <a:r>
              <a:rPr lang="en-GB" sz="3600" baseline="30000" dirty="0"/>
              <a:t>-6</a:t>
            </a:r>
            <a:r>
              <a:rPr lang="en-GB" sz="3600" dirty="0"/>
              <a:t> (Year-1200)</a:t>
            </a:r>
            <a:r>
              <a:rPr lang="en-GB" sz="3600" baseline="30000" dirty="0"/>
              <a:t>2</a:t>
            </a:r>
            <a:endParaRPr lang="en-US" sz="3600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34256" y="5850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Kott, A., Perconti, P., and Leslie, N. (2021). Anticipating the Next Technology, The Study of the 800-year Evolution in Small Arms. </a:t>
            </a:r>
            <a:r>
              <a:rPr lang="en-US" sz="1200" i="1" dirty="0"/>
              <a:t>Research-Technology Management</a:t>
            </a:r>
            <a:r>
              <a:rPr lang="en-US" sz="1200" dirty="0"/>
              <a:t>, v.64, n.4, pp.48-56</a:t>
            </a:r>
          </a:p>
        </p:txBody>
      </p:sp>
    </p:spTree>
    <p:extLst>
      <p:ext uri="{BB962C8B-B14F-4D97-AF65-F5344CB8AC3E}">
        <p14:creationId xmlns:p14="http://schemas.microsoft.com/office/powerpoint/2010/main" val="1130072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436913" y="994410"/>
          <a:ext cx="6815762" cy="4826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718937" y="3906293"/>
            <a:ext cx="7301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n-US" alt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Bows and longbows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554440" y="2978401"/>
            <a:ext cx="1520429" cy="45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n-US" alt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Muzzle-loading smoothbores: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685800" eaLnBrk="0" hangingPunct="0"/>
            <a:r>
              <a:rPr lang="en-US" alt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handgonnes, harquebuses, muskets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912116" y="2013866"/>
            <a:ext cx="170175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n-US" alt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Rifles: rifled muskets,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685800" eaLnBrk="0" hangingPunct="0"/>
            <a:r>
              <a:rPr lang="en-US" alt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repeaters, assault rifles 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10" idx="1"/>
          </p:cNvCxnSpPr>
          <p:nvPr/>
        </p:nvCxnSpPr>
        <p:spPr>
          <a:xfrm flipH="1" flipV="1">
            <a:off x="4272961" y="4664170"/>
            <a:ext cx="495611" cy="147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369304" y="2967782"/>
            <a:ext cx="825360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n-US" alt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en-US" altLang="en-US" sz="825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=0.955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768571" y="4713610"/>
            <a:ext cx="920393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n-US" altLang="en-US" sz="8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Crossbows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84220" y="4167765"/>
            <a:ext cx="164851" cy="305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62995" y="2337031"/>
            <a:ext cx="981986" cy="164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05333" y="3314380"/>
            <a:ext cx="1223435" cy="407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5228768" y="5203894"/>
            <a:ext cx="27551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year of the system’s initial appearance 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 rot="16200000">
            <a:off x="464706" y="2304111"/>
            <a:ext cx="27551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Log of the Figure of Regularity 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4238" y="5643048"/>
            <a:ext cx="46411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Figure 2.––Figure of Regularity fits well the empirical data. The</a:t>
            </a:r>
            <a:r>
              <a:rPr lang="en-GB" sz="825" dirty="0"/>
              <a:t> logarithm of the composite measure, log(FoR), is closely approximated by a quadratic function of time 1.0+8.27(10)</a:t>
            </a:r>
            <a:r>
              <a:rPr lang="en-GB" sz="825" baseline="30000" dirty="0"/>
              <a:t>-6</a:t>
            </a:r>
            <a:r>
              <a:rPr lang="en-GB" sz="825" dirty="0"/>
              <a:t> (Year-1200)</a:t>
            </a:r>
            <a:r>
              <a:rPr lang="en-GB" sz="825" baseline="30000" dirty="0"/>
              <a:t>2</a:t>
            </a:r>
            <a:r>
              <a:rPr lang="en-GB" sz="825" dirty="0"/>
              <a:t>. </a:t>
            </a:r>
            <a:br>
              <a:rPr lang="en-GB" sz="825" dirty="0"/>
            </a:br>
            <a:r>
              <a:rPr lang="en-GB" sz="825" dirty="0"/>
              <a:t>Here log(FoR) = -5.96 + 2.0logV + 2.35logD + 0.39logR + 0.61logM.</a:t>
            </a:r>
            <a:endParaRPr lang="en-US" sz="825" dirty="0"/>
          </a:p>
        </p:txBody>
      </p:sp>
    </p:spTree>
    <p:extLst>
      <p:ext uri="{BB962C8B-B14F-4D97-AF65-F5344CB8AC3E}">
        <p14:creationId xmlns:p14="http://schemas.microsoft.com/office/powerpoint/2010/main" val="2688649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10" y="1218446"/>
            <a:ext cx="7262413" cy="505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51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log(MOP) should increase by 0.8 by 2050</a:t>
            </a:r>
          </a:p>
          <a:p>
            <a:endParaRPr lang="en-US" sz="1600" dirty="0"/>
          </a:p>
          <a:p>
            <a:r>
              <a:rPr lang="en-US" sz="1600" dirty="0"/>
              <a:t>Can my research portfolio support this?</a:t>
            </a:r>
          </a:p>
          <a:p>
            <a:endParaRPr lang="en-US" sz="1600" dirty="0"/>
          </a:p>
          <a:p>
            <a:r>
              <a:rPr lang="en-US" sz="1600" dirty="0"/>
              <a:t>log(MOP) = </a:t>
            </a:r>
            <a:r>
              <a:rPr lang="en-GB" sz="1600" dirty="0"/>
              <a:t>-5.96 + 2.0log(V) + 2.35log(Range) + 0.39log(Rate) + 0.61log(M)</a:t>
            </a:r>
          </a:p>
          <a:p>
            <a:endParaRPr lang="en-US" sz="1600" dirty="0"/>
          </a:p>
          <a:p>
            <a:r>
              <a:rPr lang="en-US" sz="1600" dirty="0"/>
              <a:t>I anticipate to increase V by 10%; this will add 0.08 to log(MOP)</a:t>
            </a:r>
          </a:p>
          <a:p>
            <a:endParaRPr lang="en-US" sz="1600" dirty="0"/>
          </a:p>
          <a:p>
            <a:r>
              <a:rPr lang="en-US" sz="1600" dirty="0"/>
              <a:t>I anticipate to increase Range by 70%; this will add 0.54</a:t>
            </a:r>
          </a:p>
          <a:p>
            <a:endParaRPr lang="en-US" sz="1600" dirty="0"/>
          </a:p>
          <a:p>
            <a:r>
              <a:rPr lang="en-US" sz="1600" dirty="0"/>
              <a:t>I anticipate to increase Mass by 80%; this will add 0.16</a:t>
            </a:r>
          </a:p>
          <a:p>
            <a:endParaRPr lang="en-US" sz="1600" dirty="0"/>
          </a:p>
          <a:p>
            <a:r>
              <a:rPr lang="en-US" sz="1600" dirty="0"/>
              <a:t>Total anticipated increase due to planned R&amp;D: 0.08 + 0.54 + 0.16 = 0.78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illustration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334256" y="5850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Kott, A., Perconti, P., and Leslie, N. (2021). Anticipating the Next Technology, The Study of the 800-year Evolution in Small Arms. </a:t>
            </a:r>
            <a:r>
              <a:rPr lang="en-US" sz="1200" i="1" dirty="0"/>
              <a:t>Research-Technology Management</a:t>
            </a:r>
            <a:r>
              <a:rPr lang="en-US" sz="1200" dirty="0"/>
              <a:t>, v.64, n.4, pp.48-56</a:t>
            </a:r>
          </a:p>
        </p:txBody>
      </p:sp>
    </p:spTree>
    <p:extLst>
      <p:ext uri="{BB962C8B-B14F-4D97-AF65-F5344CB8AC3E}">
        <p14:creationId xmlns:p14="http://schemas.microsoft.com/office/powerpoint/2010/main" val="4174057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2E437-C665-AFD8-3E23-CC808725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analysis of technology history (with implications for the future) – mobile direct fire systems, 1300-2020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89FEF-8A43-EAC5-F946-000DEFA251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43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67" y="1136705"/>
            <a:ext cx="6206266" cy="45845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90365" y="592333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Kott, A. (2020). Toward universal laws of technology evolution: modeling multi-century advances in mobile direct-fire systems. </a:t>
            </a:r>
            <a:r>
              <a:rPr lang="en-US" sz="1000" i="1" dirty="0"/>
              <a:t>The Journal of Defense Modeling and Simulation</a:t>
            </a:r>
            <a:r>
              <a:rPr lang="en-US" sz="1000" dirty="0"/>
              <a:t>, </a:t>
            </a:r>
            <a:r>
              <a:rPr lang="en-US" sz="1000" i="1" dirty="0"/>
              <a:t>17</a:t>
            </a:r>
            <a:r>
              <a:rPr lang="en-US" sz="1000" dirty="0"/>
              <a:t>(4), 373-388.</a:t>
            </a:r>
          </a:p>
        </p:txBody>
      </p:sp>
    </p:spTree>
    <p:extLst>
      <p:ext uri="{BB962C8B-B14F-4D97-AF65-F5344CB8AC3E}">
        <p14:creationId xmlns:p14="http://schemas.microsoft.com/office/powerpoint/2010/main" val="379494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253D48-B256-255A-23B5-2A6064E04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characterization of our ability to envision the future of military technology – based on history</a:t>
            </a:r>
          </a:p>
          <a:p>
            <a:endParaRPr lang="en-US" dirty="0"/>
          </a:p>
          <a:p>
            <a:r>
              <a:rPr lang="en-US" dirty="0"/>
              <a:t>Quantitative analysis of the history (with implications for the future) – infantry small arms, 1200-2020</a:t>
            </a:r>
          </a:p>
          <a:p>
            <a:endParaRPr lang="en-US" dirty="0"/>
          </a:p>
          <a:p>
            <a:r>
              <a:rPr lang="en-US" dirty="0"/>
              <a:t> Quantitative analysis of the history (with implications for the future) – mobile direct fire systems, 1300-2020</a:t>
            </a:r>
          </a:p>
          <a:p>
            <a:endParaRPr lang="en-US" dirty="0"/>
          </a:p>
          <a:p>
            <a:r>
              <a:rPr lang="en-US" dirty="0"/>
              <a:t>Suggestions and Discussion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BCE6C4-2A89-DF6B-D09D-919B1932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5514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90" y="1023919"/>
            <a:ext cx="5938019" cy="48101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90365" y="592333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Kott, A. (2020). Toward universal laws of technology evolution: modeling multi-century advances in mobile direct-fire systems. </a:t>
            </a:r>
            <a:r>
              <a:rPr lang="en-US" sz="1000" i="1" dirty="0"/>
              <a:t>The Journal of Defense Modeling and Simulation</a:t>
            </a:r>
            <a:r>
              <a:rPr lang="en-US" sz="1000" dirty="0"/>
              <a:t>, </a:t>
            </a:r>
            <a:r>
              <a:rPr lang="en-US" sz="1000" i="1" dirty="0"/>
              <a:t>17</a:t>
            </a:r>
            <a:r>
              <a:rPr lang="en-US" sz="1000" dirty="0"/>
              <a:t>(4), 373-388.</a:t>
            </a:r>
          </a:p>
        </p:txBody>
      </p:sp>
    </p:spTree>
    <p:extLst>
      <p:ext uri="{BB962C8B-B14F-4D97-AF65-F5344CB8AC3E}">
        <p14:creationId xmlns:p14="http://schemas.microsoft.com/office/powerpoint/2010/main" val="4048637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942" y="1145850"/>
            <a:ext cx="5944115" cy="4566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90365" y="592333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Kott, A. (2020). Toward universal laws of technology evolution: modeling multi-century advances in mobile direct-fire systems. </a:t>
            </a:r>
            <a:r>
              <a:rPr lang="en-US" sz="1000" i="1" dirty="0"/>
              <a:t>The Journal of Defense Modeling and Simulation</a:t>
            </a:r>
            <a:r>
              <a:rPr lang="en-US" sz="1000" dirty="0"/>
              <a:t>, </a:t>
            </a:r>
            <a:r>
              <a:rPr lang="en-US" sz="1000" i="1" dirty="0"/>
              <a:t>17</a:t>
            </a:r>
            <a:r>
              <a:rPr lang="en-US" sz="1000" dirty="0"/>
              <a:t>(4), 373-388.</a:t>
            </a:r>
          </a:p>
        </p:txBody>
      </p:sp>
    </p:spTree>
    <p:extLst>
      <p:ext uri="{BB962C8B-B14F-4D97-AF65-F5344CB8AC3E}">
        <p14:creationId xmlns:p14="http://schemas.microsoft.com/office/powerpoint/2010/main" val="3630321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2E437-C665-AFD8-3E23-CC808725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and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89FEF-8A43-EAC5-F946-000DEFA251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7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Longer-term history analysis is beneficial; reveals attributes; reduces biases</a:t>
            </a:r>
          </a:p>
          <a:p>
            <a:endParaRPr lang="en-US" dirty="0"/>
          </a:p>
          <a:p>
            <a:r>
              <a:rPr lang="en-US" dirty="0"/>
              <a:t>Consider a broader range of functionally similar artifacts</a:t>
            </a:r>
          </a:p>
          <a:p>
            <a:endParaRPr lang="en-US" dirty="0"/>
          </a:p>
          <a:p>
            <a:r>
              <a:rPr lang="en-US" dirty="0"/>
              <a:t>Start with exponential and/or super-exponential assumptions; they tend to work</a:t>
            </a:r>
          </a:p>
          <a:p>
            <a:endParaRPr lang="en-US" dirty="0"/>
          </a:p>
          <a:p>
            <a:r>
              <a:rPr lang="en-US" dirty="0"/>
              <a:t>Compare your forecast and your R&amp;D portfolio; large disagreements are food for thought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History of technology exhibits a significant degree of regularity. Know it and use it!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</a:t>
            </a:r>
            <a:r>
              <a:rPr lang="en-US" dirty="0" err="1"/>
              <a:t>r&amp;d</a:t>
            </a:r>
            <a:r>
              <a:rPr lang="en-US" dirty="0"/>
              <a:t> analysts / managers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334256" y="5850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Kott, A., Perconti, P., and Leslie, N. (2021). Anticipating the Next Technology, The Study of the 800-year Evolution in Small Arms. </a:t>
            </a:r>
            <a:r>
              <a:rPr lang="en-US" sz="1200" i="1" dirty="0"/>
              <a:t>Research-Technology Management</a:t>
            </a:r>
            <a:r>
              <a:rPr lang="en-US" sz="1200" dirty="0"/>
              <a:t>, v.64, n.4, pp.48-56</a:t>
            </a:r>
          </a:p>
        </p:txBody>
      </p:sp>
    </p:spTree>
    <p:extLst>
      <p:ext uri="{BB962C8B-B14F-4D97-AF65-F5344CB8AC3E}">
        <p14:creationId xmlns:p14="http://schemas.microsoft.com/office/powerpoint/2010/main" val="2351790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Note: here, evolution as an analogy of biological processes, not in distinction from “revolution” or “disruption”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Variation </a:t>
            </a:r>
          </a:p>
          <a:p>
            <a:pPr lvl="1"/>
            <a:r>
              <a:rPr lang="en-US" dirty="0"/>
              <a:t>Mutations of ideas</a:t>
            </a:r>
          </a:p>
          <a:p>
            <a:pPr lvl="1"/>
            <a:r>
              <a:rPr lang="en-US" dirty="0"/>
              <a:t>Recombination of ideas</a:t>
            </a:r>
          </a:p>
          <a:p>
            <a:endParaRPr lang="en-US" dirty="0"/>
          </a:p>
          <a:p>
            <a:r>
              <a:rPr lang="en-US" dirty="0"/>
              <a:t>Selection</a:t>
            </a:r>
          </a:p>
          <a:p>
            <a:pPr lvl="1"/>
            <a:r>
              <a:rPr lang="en-US" dirty="0"/>
              <a:t>Vicarious (analysis)</a:t>
            </a:r>
          </a:p>
          <a:p>
            <a:pPr lvl="1"/>
            <a:r>
              <a:rPr lang="en-US" dirty="0"/>
              <a:t>Real world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history is an (RE)Evolutionary process</a:t>
            </a:r>
          </a:p>
        </p:txBody>
      </p:sp>
    </p:spTree>
    <p:extLst>
      <p:ext uri="{BB962C8B-B14F-4D97-AF65-F5344CB8AC3E}">
        <p14:creationId xmlns:p14="http://schemas.microsoft.com/office/powerpoint/2010/main" val="844475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rate of mutations could be increased by environmental pressures: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Forecasting</a:t>
            </a:r>
          </a:p>
          <a:p>
            <a:endParaRPr lang="en-US" dirty="0"/>
          </a:p>
          <a:p>
            <a:r>
              <a:rPr lang="en-US" dirty="0"/>
              <a:t>Competition</a:t>
            </a:r>
          </a:p>
          <a:p>
            <a:endParaRPr lang="en-US" dirty="0"/>
          </a:p>
          <a:p>
            <a:r>
              <a:rPr lang="en-US" dirty="0"/>
              <a:t>Market changes</a:t>
            </a:r>
          </a:p>
          <a:p>
            <a:endParaRPr lang="en-US" dirty="0"/>
          </a:p>
          <a:p>
            <a:r>
              <a:rPr lang="en-US" dirty="0"/>
              <a:t>Culture and incentives</a:t>
            </a:r>
          </a:p>
          <a:p>
            <a:endParaRPr lang="en-US" dirty="0"/>
          </a:p>
          <a:p>
            <a:r>
              <a:rPr lang="en-US" dirty="0"/>
              <a:t>Foundational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accelerate the “evolution”?</a:t>
            </a:r>
          </a:p>
        </p:txBody>
      </p:sp>
    </p:spTree>
    <p:extLst>
      <p:ext uri="{BB962C8B-B14F-4D97-AF65-F5344CB8AC3E}">
        <p14:creationId xmlns:p14="http://schemas.microsoft.com/office/powerpoint/2010/main" val="2361927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211" y="982922"/>
            <a:ext cx="8094688" cy="4714874"/>
          </a:xfrm>
        </p:spPr>
        <p:txBody>
          <a:bodyPr/>
          <a:lstStyle/>
          <a:p>
            <a:r>
              <a:rPr lang="en-US" b="0" dirty="0"/>
              <a:t>Kott, A., Perconti, P., and Leslie, N. (2021). Anticipating the Next Technology, The Study of the 800-year Evolution in Small Arms. </a:t>
            </a:r>
            <a:r>
              <a:rPr lang="en-US" b="0" i="1" dirty="0"/>
              <a:t>Research-Technology Management</a:t>
            </a:r>
            <a:r>
              <a:rPr lang="en-US" b="0" dirty="0"/>
              <a:t>, v.64, n.4, pp.48-56</a:t>
            </a:r>
          </a:p>
          <a:p>
            <a:r>
              <a:rPr lang="en-US" b="0" dirty="0"/>
              <a:t>Kott, A., &amp; Perconti, P. (2018). Long-term forecasts of military technologies for a 20–30 year horizon: An empirical assessment of accuracy. </a:t>
            </a:r>
            <a:r>
              <a:rPr lang="en-US" b="0" i="1" dirty="0"/>
              <a:t>Technological Forecasting and Social Change</a:t>
            </a:r>
            <a:r>
              <a:rPr lang="en-US" b="0" dirty="0"/>
              <a:t>, </a:t>
            </a:r>
            <a:r>
              <a:rPr lang="en-US" b="0" i="1" dirty="0"/>
              <a:t>137</a:t>
            </a:r>
            <a:r>
              <a:rPr lang="en-US" b="0" dirty="0"/>
              <a:t>, 272-279.</a:t>
            </a:r>
          </a:p>
          <a:p>
            <a:r>
              <a:rPr lang="en-US" b="0" dirty="0"/>
              <a:t>Kott, A. (2020). </a:t>
            </a:r>
            <a:r>
              <a:rPr lang="en-US" b="0" i="1" dirty="0"/>
              <a:t>An extended data set for explorations in long-range forecasting of military technologies</a:t>
            </a:r>
            <a:r>
              <a:rPr lang="en-US" b="0" dirty="0"/>
              <a:t>. US Army Combat Capabilities Development Command, Army Research Laboratory Adelphi United States.</a:t>
            </a:r>
          </a:p>
          <a:p>
            <a:r>
              <a:rPr lang="en-US" b="0" dirty="0"/>
              <a:t>Kott, A. (2020). Toward universal laws of technology evolution: modeling multi-century advances in mobile direct-fire systems. </a:t>
            </a:r>
            <a:r>
              <a:rPr lang="en-US" b="0" i="1" dirty="0"/>
              <a:t>The Journal of Defense Modeling and Simulation</a:t>
            </a:r>
            <a:r>
              <a:rPr lang="en-US" b="0" dirty="0"/>
              <a:t>, </a:t>
            </a:r>
            <a:r>
              <a:rPr lang="en-US" b="0" i="1" dirty="0"/>
              <a:t>17</a:t>
            </a:r>
            <a:r>
              <a:rPr lang="en-US" b="0" dirty="0"/>
              <a:t>(4), 373-388.</a:t>
            </a:r>
          </a:p>
          <a:p>
            <a:r>
              <a:rPr lang="en-US" b="0" dirty="0"/>
              <a:t>West, B. J., West, D., &amp; Kott, A. (2020). Size and History Combine in Allometry Relation of Technology Systems. </a:t>
            </a:r>
            <a:r>
              <a:rPr lang="en-US" b="0" i="1" dirty="0"/>
              <a:t>The Journal of Defense Modeling and Simulation</a:t>
            </a:r>
            <a:r>
              <a:rPr lang="en-US" b="0" dirty="0"/>
              <a:t>, 1548512920942327.</a:t>
            </a:r>
          </a:p>
          <a:p>
            <a:r>
              <a:rPr lang="en-US" b="0" dirty="0"/>
              <a:t>Kott, A. (2018). </a:t>
            </a:r>
            <a:r>
              <a:rPr lang="en-US" b="0" i="1" dirty="0"/>
              <a:t>Ground warfare in 2050: How it might look</a:t>
            </a:r>
            <a:r>
              <a:rPr lang="en-US" b="0" dirty="0"/>
              <a:t>. US Army Research Laboratory Aberdeen Proving Ground United States.</a:t>
            </a:r>
          </a:p>
          <a:p>
            <a:r>
              <a:rPr lang="en-US" b="0" dirty="0"/>
              <a:t>Schaller RR. Moore’s law: past, present and future. IEEE </a:t>
            </a:r>
            <a:r>
              <a:rPr lang="en-US" b="0" dirty="0" err="1"/>
              <a:t>Spectr</a:t>
            </a:r>
            <a:r>
              <a:rPr lang="en-US" b="0" dirty="0"/>
              <a:t>. 1997;34(6): 52–59.</a:t>
            </a:r>
          </a:p>
          <a:p>
            <a:r>
              <a:rPr lang="en-US" b="0" dirty="0"/>
              <a:t>Alexander AJ, Nelson JR. Measuring technological change: Aircraft turbine engines. </a:t>
            </a:r>
            <a:r>
              <a:rPr lang="en-US" b="0" dirty="0" err="1"/>
              <a:t>Technol</a:t>
            </a:r>
            <a:r>
              <a:rPr lang="en-US" b="0" dirty="0"/>
              <a:t> Forecast </a:t>
            </a:r>
            <a:r>
              <a:rPr lang="en-US" b="0" dirty="0" err="1"/>
              <a:t>Soc</a:t>
            </a:r>
            <a:r>
              <a:rPr lang="en-US" b="0" dirty="0"/>
              <a:t> Change. 1973;5(2): 189–203.</a:t>
            </a:r>
          </a:p>
          <a:p>
            <a:r>
              <a:rPr lang="en-US" b="0" dirty="0" err="1"/>
              <a:t>Lienhard</a:t>
            </a:r>
            <a:r>
              <a:rPr lang="en-US" b="0" dirty="0"/>
              <a:t> JH. The rate of technological improvement before and after the 1830s. </a:t>
            </a:r>
            <a:r>
              <a:rPr lang="en-US" b="0" dirty="0" err="1"/>
              <a:t>Technol</a:t>
            </a:r>
            <a:r>
              <a:rPr lang="en-US" b="0" dirty="0"/>
              <a:t> Cult. 1979;20(3): 515–530. The Johns Hopkins University Press and the Society for the History of Technology. Available from: https://www.jstor.org/stable/3103814</a:t>
            </a:r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117678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32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Up Arrow 198"/>
          <p:cNvSpPr/>
          <p:nvPr/>
        </p:nvSpPr>
        <p:spPr>
          <a:xfrm>
            <a:off x="8184616" y="835233"/>
            <a:ext cx="990258" cy="5082179"/>
          </a:xfrm>
          <a:prstGeom prst="upArrow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8" name="Up Arrow 197"/>
          <p:cNvSpPr/>
          <p:nvPr/>
        </p:nvSpPr>
        <p:spPr>
          <a:xfrm>
            <a:off x="7302423" y="787667"/>
            <a:ext cx="1045282" cy="5082179"/>
          </a:xfrm>
          <a:prstGeom prst="upArrow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111295" y="762485"/>
            <a:ext cx="803513" cy="508217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216479" y="762485"/>
            <a:ext cx="859829" cy="508217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656345" y="762485"/>
            <a:ext cx="517337" cy="508217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164188" y="762485"/>
            <a:ext cx="1449360" cy="508217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781848" y="762485"/>
            <a:ext cx="698740" cy="508217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366989" y="762485"/>
            <a:ext cx="372062" cy="508217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2075844" y="762485"/>
            <a:ext cx="248348" cy="508217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434741" y="752684"/>
            <a:ext cx="532478" cy="508217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92615" y="762485"/>
            <a:ext cx="526319" cy="5082179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124" y="152055"/>
            <a:ext cx="4454980" cy="533400"/>
          </a:xfrm>
        </p:spPr>
        <p:txBody>
          <a:bodyPr>
            <a:normAutofit/>
          </a:bodyPr>
          <a:lstStyle/>
          <a:p>
            <a:r>
              <a:rPr lang="en-US" dirty="0"/>
              <a:t>Helmet Innovation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808648" y="1197146"/>
            <a:ext cx="0" cy="46796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77578" y="5886465"/>
            <a:ext cx="83588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1111700" y="5352450"/>
            <a:ext cx="1020410" cy="191995"/>
          </a:xfrm>
          <a:custGeom>
            <a:avLst/>
            <a:gdLst>
              <a:gd name="connsiteX0" fmla="*/ 0 w 784391"/>
              <a:gd name="connsiteY0" fmla="*/ 108341 h 122305"/>
              <a:gd name="connsiteX1" fmla="*/ 117009 w 784391"/>
              <a:gd name="connsiteY1" fmla="*/ 121342 h 122305"/>
              <a:gd name="connsiteX2" fmla="*/ 238351 w 784391"/>
              <a:gd name="connsiteY2" fmla="*/ 121342 h 122305"/>
              <a:gd name="connsiteX3" fmla="*/ 390029 w 784391"/>
              <a:gd name="connsiteY3" fmla="*/ 121342 h 122305"/>
              <a:gd name="connsiteX4" fmla="*/ 507037 w 784391"/>
              <a:gd name="connsiteY4" fmla="*/ 108341 h 122305"/>
              <a:gd name="connsiteX5" fmla="*/ 593710 w 784391"/>
              <a:gd name="connsiteY5" fmla="*/ 78005 h 122305"/>
              <a:gd name="connsiteX6" fmla="*/ 702052 w 784391"/>
              <a:gd name="connsiteY6" fmla="*/ 34669 h 122305"/>
              <a:gd name="connsiteX7" fmla="*/ 758389 w 784391"/>
              <a:gd name="connsiteY7" fmla="*/ 13001 h 122305"/>
              <a:gd name="connsiteX8" fmla="*/ 784391 w 784391"/>
              <a:gd name="connsiteY8" fmla="*/ 0 h 12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391" h="122305">
                <a:moveTo>
                  <a:pt x="0" y="108341"/>
                </a:moveTo>
                <a:cubicBezTo>
                  <a:pt x="38642" y="113758"/>
                  <a:pt x="77284" y="119175"/>
                  <a:pt x="117009" y="121342"/>
                </a:cubicBezTo>
                <a:cubicBezTo>
                  <a:pt x="156734" y="123509"/>
                  <a:pt x="238351" y="121342"/>
                  <a:pt x="238351" y="121342"/>
                </a:cubicBezTo>
                <a:cubicBezTo>
                  <a:pt x="283854" y="121342"/>
                  <a:pt x="345248" y="123509"/>
                  <a:pt x="390029" y="121342"/>
                </a:cubicBezTo>
                <a:cubicBezTo>
                  <a:pt x="434810" y="119175"/>
                  <a:pt x="473090" y="115564"/>
                  <a:pt x="507037" y="108341"/>
                </a:cubicBezTo>
                <a:cubicBezTo>
                  <a:pt x="540984" y="101118"/>
                  <a:pt x="561208" y="90284"/>
                  <a:pt x="593710" y="78005"/>
                </a:cubicBezTo>
                <a:cubicBezTo>
                  <a:pt x="626213" y="65726"/>
                  <a:pt x="674606" y="45503"/>
                  <a:pt x="702052" y="34669"/>
                </a:cubicBezTo>
                <a:cubicBezTo>
                  <a:pt x="729498" y="23835"/>
                  <a:pt x="744666" y="18779"/>
                  <a:pt x="758389" y="13001"/>
                </a:cubicBezTo>
                <a:cubicBezTo>
                  <a:pt x="772112" y="7223"/>
                  <a:pt x="784391" y="0"/>
                  <a:pt x="784391" y="0"/>
                </a:cubicBezTo>
              </a:path>
            </a:pathLst>
          </a:custGeom>
          <a:noFill/>
          <a:ln w="25400">
            <a:solidFill>
              <a:schemeClr val="accent3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2467263" y="3895125"/>
            <a:ext cx="2415521" cy="1181083"/>
          </a:xfrm>
          <a:custGeom>
            <a:avLst/>
            <a:gdLst>
              <a:gd name="connsiteX0" fmla="*/ 0 w 810392"/>
              <a:gd name="connsiteY0" fmla="*/ 550374 h 550374"/>
              <a:gd name="connsiteX1" fmla="*/ 82339 w 810392"/>
              <a:gd name="connsiteY1" fmla="*/ 515705 h 550374"/>
              <a:gd name="connsiteX2" fmla="*/ 130009 w 810392"/>
              <a:gd name="connsiteY2" fmla="*/ 494036 h 550374"/>
              <a:gd name="connsiteX3" fmla="*/ 182013 w 810392"/>
              <a:gd name="connsiteY3" fmla="*/ 450700 h 550374"/>
              <a:gd name="connsiteX4" fmla="*/ 247018 w 810392"/>
              <a:gd name="connsiteY4" fmla="*/ 390029 h 550374"/>
              <a:gd name="connsiteX5" fmla="*/ 299022 w 810392"/>
              <a:gd name="connsiteY5" fmla="*/ 316357 h 550374"/>
              <a:gd name="connsiteX6" fmla="*/ 377027 w 810392"/>
              <a:gd name="connsiteY6" fmla="*/ 234017 h 550374"/>
              <a:gd name="connsiteX7" fmla="*/ 420364 w 810392"/>
              <a:gd name="connsiteY7" fmla="*/ 173346 h 550374"/>
              <a:gd name="connsiteX8" fmla="*/ 498369 w 810392"/>
              <a:gd name="connsiteY8" fmla="*/ 104008 h 550374"/>
              <a:gd name="connsiteX9" fmla="*/ 546040 w 810392"/>
              <a:gd name="connsiteY9" fmla="*/ 60672 h 550374"/>
              <a:gd name="connsiteX10" fmla="*/ 619712 w 810392"/>
              <a:gd name="connsiteY10" fmla="*/ 34670 h 550374"/>
              <a:gd name="connsiteX11" fmla="*/ 684716 w 810392"/>
              <a:gd name="connsiteY11" fmla="*/ 17335 h 550374"/>
              <a:gd name="connsiteX12" fmla="*/ 732386 w 810392"/>
              <a:gd name="connsiteY12" fmla="*/ 4334 h 550374"/>
              <a:gd name="connsiteX13" fmla="*/ 749721 w 810392"/>
              <a:gd name="connsiteY13" fmla="*/ 4334 h 550374"/>
              <a:gd name="connsiteX14" fmla="*/ 810392 w 810392"/>
              <a:gd name="connsiteY14" fmla="*/ 0 h 550374"/>
              <a:gd name="connsiteX0" fmla="*/ 0 w 810392"/>
              <a:gd name="connsiteY0" fmla="*/ 555921 h 555921"/>
              <a:gd name="connsiteX1" fmla="*/ 82339 w 810392"/>
              <a:gd name="connsiteY1" fmla="*/ 521252 h 555921"/>
              <a:gd name="connsiteX2" fmla="*/ 130009 w 810392"/>
              <a:gd name="connsiteY2" fmla="*/ 499583 h 555921"/>
              <a:gd name="connsiteX3" fmla="*/ 182013 w 810392"/>
              <a:gd name="connsiteY3" fmla="*/ 456247 h 555921"/>
              <a:gd name="connsiteX4" fmla="*/ 247018 w 810392"/>
              <a:gd name="connsiteY4" fmla="*/ 395576 h 555921"/>
              <a:gd name="connsiteX5" fmla="*/ 299022 w 810392"/>
              <a:gd name="connsiteY5" fmla="*/ 321904 h 555921"/>
              <a:gd name="connsiteX6" fmla="*/ 377027 w 810392"/>
              <a:gd name="connsiteY6" fmla="*/ 239564 h 555921"/>
              <a:gd name="connsiteX7" fmla="*/ 420364 w 810392"/>
              <a:gd name="connsiteY7" fmla="*/ 178893 h 555921"/>
              <a:gd name="connsiteX8" fmla="*/ 498369 w 810392"/>
              <a:gd name="connsiteY8" fmla="*/ 109555 h 555921"/>
              <a:gd name="connsiteX9" fmla="*/ 546040 w 810392"/>
              <a:gd name="connsiteY9" fmla="*/ 66219 h 555921"/>
              <a:gd name="connsiteX10" fmla="*/ 619712 w 810392"/>
              <a:gd name="connsiteY10" fmla="*/ 40217 h 555921"/>
              <a:gd name="connsiteX11" fmla="*/ 684716 w 810392"/>
              <a:gd name="connsiteY11" fmla="*/ 1214 h 555921"/>
              <a:gd name="connsiteX12" fmla="*/ 732386 w 810392"/>
              <a:gd name="connsiteY12" fmla="*/ 9881 h 555921"/>
              <a:gd name="connsiteX13" fmla="*/ 749721 w 810392"/>
              <a:gd name="connsiteY13" fmla="*/ 9881 h 555921"/>
              <a:gd name="connsiteX14" fmla="*/ 810392 w 810392"/>
              <a:gd name="connsiteY14" fmla="*/ 5547 h 555921"/>
              <a:gd name="connsiteX0" fmla="*/ 0 w 810392"/>
              <a:gd name="connsiteY0" fmla="*/ 555441 h 555441"/>
              <a:gd name="connsiteX1" fmla="*/ 82339 w 810392"/>
              <a:gd name="connsiteY1" fmla="*/ 520772 h 555441"/>
              <a:gd name="connsiteX2" fmla="*/ 130009 w 810392"/>
              <a:gd name="connsiteY2" fmla="*/ 499103 h 555441"/>
              <a:gd name="connsiteX3" fmla="*/ 182013 w 810392"/>
              <a:gd name="connsiteY3" fmla="*/ 455767 h 555441"/>
              <a:gd name="connsiteX4" fmla="*/ 247018 w 810392"/>
              <a:gd name="connsiteY4" fmla="*/ 395096 h 555441"/>
              <a:gd name="connsiteX5" fmla="*/ 299022 w 810392"/>
              <a:gd name="connsiteY5" fmla="*/ 321424 h 555441"/>
              <a:gd name="connsiteX6" fmla="*/ 377027 w 810392"/>
              <a:gd name="connsiteY6" fmla="*/ 239084 h 555441"/>
              <a:gd name="connsiteX7" fmla="*/ 420364 w 810392"/>
              <a:gd name="connsiteY7" fmla="*/ 178413 h 555441"/>
              <a:gd name="connsiteX8" fmla="*/ 498369 w 810392"/>
              <a:gd name="connsiteY8" fmla="*/ 109075 h 555441"/>
              <a:gd name="connsiteX9" fmla="*/ 546040 w 810392"/>
              <a:gd name="connsiteY9" fmla="*/ 65739 h 555441"/>
              <a:gd name="connsiteX10" fmla="*/ 602377 w 810392"/>
              <a:gd name="connsiteY10" fmla="*/ 31070 h 555441"/>
              <a:gd name="connsiteX11" fmla="*/ 684716 w 810392"/>
              <a:gd name="connsiteY11" fmla="*/ 734 h 555441"/>
              <a:gd name="connsiteX12" fmla="*/ 732386 w 810392"/>
              <a:gd name="connsiteY12" fmla="*/ 9401 h 555441"/>
              <a:gd name="connsiteX13" fmla="*/ 749721 w 810392"/>
              <a:gd name="connsiteY13" fmla="*/ 9401 h 555441"/>
              <a:gd name="connsiteX14" fmla="*/ 810392 w 810392"/>
              <a:gd name="connsiteY14" fmla="*/ 5067 h 555441"/>
              <a:gd name="connsiteX0" fmla="*/ 0 w 810392"/>
              <a:gd name="connsiteY0" fmla="*/ 563399 h 563399"/>
              <a:gd name="connsiteX1" fmla="*/ 82339 w 810392"/>
              <a:gd name="connsiteY1" fmla="*/ 528730 h 563399"/>
              <a:gd name="connsiteX2" fmla="*/ 130009 w 810392"/>
              <a:gd name="connsiteY2" fmla="*/ 507061 h 563399"/>
              <a:gd name="connsiteX3" fmla="*/ 182013 w 810392"/>
              <a:gd name="connsiteY3" fmla="*/ 463725 h 563399"/>
              <a:gd name="connsiteX4" fmla="*/ 247018 w 810392"/>
              <a:gd name="connsiteY4" fmla="*/ 403054 h 563399"/>
              <a:gd name="connsiteX5" fmla="*/ 299022 w 810392"/>
              <a:gd name="connsiteY5" fmla="*/ 329382 h 563399"/>
              <a:gd name="connsiteX6" fmla="*/ 377027 w 810392"/>
              <a:gd name="connsiteY6" fmla="*/ 247042 h 563399"/>
              <a:gd name="connsiteX7" fmla="*/ 420364 w 810392"/>
              <a:gd name="connsiteY7" fmla="*/ 186371 h 563399"/>
              <a:gd name="connsiteX8" fmla="*/ 498369 w 810392"/>
              <a:gd name="connsiteY8" fmla="*/ 117033 h 563399"/>
              <a:gd name="connsiteX9" fmla="*/ 546040 w 810392"/>
              <a:gd name="connsiteY9" fmla="*/ 73697 h 563399"/>
              <a:gd name="connsiteX10" fmla="*/ 602377 w 810392"/>
              <a:gd name="connsiteY10" fmla="*/ 39028 h 563399"/>
              <a:gd name="connsiteX11" fmla="*/ 684716 w 810392"/>
              <a:gd name="connsiteY11" fmla="*/ 8692 h 563399"/>
              <a:gd name="connsiteX12" fmla="*/ 732386 w 810392"/>
              <a:gd name="connsiteY12" fmla="*/ 17359 h 563399"/>
              <a:gd name="connsiteX13" fmla="*/ 749721 w 810392"/>
              <a:gd name="connsiteY13" fmla="*/ 24 h 563399"/>
              <a:gd name="connsiteX14" fmla="*/ 810392 w 810392"/>
              <a:gd name="connsiteY14" fmla="*/ 13025 h 563399"/>
              <a:gd name="connsiteX0" fmla="*/ 0 w 810392"/>
              <a:gd name="connsiteY0" fmla="*/ 563399 h 563399"/>
              <a:gd name="connsiteX1" fmla="*/ 82339 w 810392"/>
              <a:gd name="connsiteY1" fmla="*/ 528730 h 563399"/>
              <a:gd name="connsiteX2" fmla="*/ 130009 w 810392"/>
              <a:gd name="connsiteY2" fmla="*/ 507061 h 563399"/>
              <a:gd name="connsiteX3" fmla="*/ 182013 w 810392"/>
              <a:gd name="connsiteY3" fmla="*/ 463725 h 563399"/>
              <a:gd name="connsiteX4" fmla="*/ 247018 w 810392"/>
              <a:gd name="connsiteY4" fmla="*/ 403054 h 563399"/>
              <a:gd name="connsiteX5" fmla="*/ 299022 w 810392"/>
              <a:gd name="connsiteY5" fmla="*/ 329382 h 563399"/>
              <a:gd name="connsiteX6" fmla="*/ 377027 w 810392"/>
              <a:gd name="connsiteY6" fmla="*/ 247042 h 563399"/>
              <a:gd name="connsiteX7" fmla="*/ 420364 w 810392"/>
              <a:gd name="connsiteY7" fmla="*/ 186371 h 563399"/>
              <a:gd name="connsiteX8" fmla="*/ 498369 w 810392"/>
              <a:gd name="connsiteY8" fmla="*/ 117033 h 563399"/>
              <a:gd name="connsiteX9" fmla="*/ 546040 w 810392"/>
              <a:gd name="connsiteY9" fmla="*/ 73697 h 563399"/>
              <a:gd name="connsiteX10" fmla="*/ 602377 w 810392"/>
              <a:gd name="connsiteY10" fmla="*/ 39028 h 563399"/>
              <a:gd name="connsiteX11" fmla="*/ 684716 w 810392"/>
              <a:gd name="connsiteY11" fmla="*/ 8692 h 563399"/>
              <a:gd name="connsiteX12" fmla="*/ 732386 w 810392"/>
              <a:gd name="connsiteY12" fmla="*/ 17359 h 563399"/>
              <a:gd name="connsiteX13" fmla="*/ 736720 w 810392"/>
              <a:gd name="connsiteY13" fmla="*/ 24 h 563399"/>
              <a:gd name="connsiteX14" fmla="*/ 810392 w 810392"/>
              <a:gd name="connsiteY14" fmla="*/ 13025 h 563399"/>
              <a:gd name="connsiteX0" fmla="*/ 0 w 810392"/>
              <a:gd name="connsiteY0" fmla="*/ 559076 h 559076"/>
              <a:gd name="connsiteX1" fmla="*/ 82339 w 810392"/>
              <a:gd name="connsiteY1" fmla="*/ 524407 h 559076"/>
              <a:gd name="connsiteX2" fmla="*/ 130009 w 810392"/>
              <a:gd name="connsiteY2" fmla="*/ 502738 h 559076"/>
              <a:gd name="connsiteX3" fmla="*/ 182013 w 810392"/>
              <a:gd name="connsiteY3" fmla="*/ 459402 h 559076"/>
              <a:gd name="connsiteX4" fmla="*/ 247018 w 810392"/>
              <a:gd name="connsiteY4" fmla="*/ 398731 h 559076"/>
              <a:gd name="connsiteX5" fmla="*/ 299022 w 810392"/>
              <a:gd name="connsiteY5" fmla="*/ 325059 h 559076"/>
              <a:gd name="connsiteX6" fmla="*/ 377027 w 810392"/>
              <a:gd name="connsiteY6" fmla="*/ 242719 h 559076"/>
              <a:gd name="connsiteX7" fmla="*/ 420364 w 810392"/>
              <a:gd name="connsiteY7" fmla="*/ 182048 h 559076"/>
              <a:gd name="connsiteX8" fmla="*/ 498369 w 810392"/>
              <a:gd name="connsiteY8" fmla="*/ 112710 h 559076"/>
              <a:gd name="connsiteX9" fmla="*/ 546040 w 810392"/>
              <a:gd name="connsiteY9" fmla="*/ 69374 h 559076"/>
              <a:gd name="connsiteX10" fmla="*/ 602377 w 810392"/>
              <a:gd name="connsiteY10" fmla="*/ 34705 h 559076"/>
              <a:gd name="connsiteX11" fmla="*/ 684716 w 810392"/>
              <a:gd name="connsiteY11" fmla="*/ 4369 h 559076"/>
              <a:gd name="connsiteX12" fmla="*/ 732386 w 810392"/>
              <a:gd name="connsiteY12" fmla="*/ 13036 h 559076"/>
              <a:gd name="connsiteX13" fmla="*/ 793057 w 810392"/>
              <a:gd name="connsiteY13" fmla="*/ 34 h 559076"/>
              <a:gd name="connsiteX14" fmla="*/ 810392 w 810392"/>
              <a:gd name="connsiteY14" fmla="*/ 8702 h 559076"/>
              <a:gd name="connsiteX0" fmla="*/ 0 w 810392"/>
              <a:gd name="connsiteY0" fmla="*/ 563487 h 563487"/>
              <a:gd name="connsiteX1" fmla="*/ 82339 w 810392"/>
              <a:gd name="connsiteY1" fmla="*/ 528818 h 563487"/>
              <a:gd name="connsiteX2" fmla="*/ 130009 w 810392"/>
              <a:gd name="connsiteY2" fmla="*/ 507149 h 563487"/>
              <a:gd name="connsiteX3" fmla="*/ 182013 w 810392"/>
              <a:gd name="connsiteY3" fmla="*/ 463813 h 563487"/>
              <a:gd name="connsiteX4" fmla="*/ 247018 w 810392"/>
              <a:gd name="connsiteY4" fmla="*/ 403142 h 563487"/>
              <a:gd name="connsiteX5" fmla="*/ 299022 w 810392"/>
              <a:gd name="connsiteY5" fmla="*/ 329470 h 563487"/>
              <a:gd name="connsiteX6" fmla="*/ 377027 w 810392"/>
              <a:gd name="connsiteY6" fmla="*/ 247130 h 563487"/>
              <a:gd name="connsiteX7" fmla="*/ 420364 w 810392"/>
              <a:gd name="connsiteY7" fmla="*/ 186459 h 563487"/>
              <a:gd name="connsiteX8" fmla="*/ 498369 w 810392"/>
              <a:gd name="connsiteY8" fmla="*/ 117121 h 563487"/>
              <a:gd name="connsiteX9" fmla="*/ 546040 w 810392"/>
              <a:gd name="connsiteY9" fmla="*/ 73785 h 563487"/>
              <a:gd name="connsiteX10" fmla="*/ 602377 w 810392"/>
              <a:gd name="connsiteY10" fmla="*/ 39116 h 563487"/>
              <a:gd name="connsiteX11" fmla="*/ 684716 w 810392"/>
              <a:gd name="connsiteY11" fmla="*/ 8780 h 563487"/>
              <a:gd name="connsiteX12" fmla="*/ 732386 w 810392"/>
              <a:gd name="connsiteY12" fmla="*/ 113 h 563487"/>
              <a:gd name="connsiteX13" fmla="*/ 793057 w 810392"/>
              <a:gd name="connsiteY13" fmla="*/ 4445 h 563487"/>
              <a:gd name="connsiteX14" fmla="*/ 810392 w 810392"/>
              <a:gd name="connsiteY14" fmla="*/ 13113 h 563487"/>
              <a:gd name="connsiteX0" fmla="*/ 0 w 810392"/>
              <a:gd name="connsiteY0" fmla="*/ 563487 h 563487"/>
              <a:gd name="connsiteX1" fmla="*/ 82339 w 810392"/>
              <a:gd name="connsiteY1" fmla="*/ 528818 h 563487"/>
              <a:gd name="connsiteX2" fmla="*/ 130009 w 810392"/>
              <a:gd name="connsiteY2" fmla="*/ 507149 h 563487"/>
              <a:gd name="connsiteX3" fmla="*/ 182013 w 810392"/>
              <a:gd name="connsiteY3" fmla="*/ 463813 h 563487"/>
              <a:gd name="connsiteX4" fmla="*/ 247018 w 810392"/>
              <a:gd name="connsiteY4" fmla="*/ 403142 h 563487"/>
              <a:gd name="connsiteX5" fmla="*/ 307689 w 810392"/>
              <a:gd name="connsiteY5" fmla="*/ 333803 h 563487"/>
              <a:gd name="connsiteX6" fmla="*/ 377027 w 810392"/>
              <a:gd name="connsiteY6" fmla="*/ 247130 h 563487"/>
              <a:gd name="connsiteX7" fmla="*/ 420364 w 810392"/>
              <a:gd name="connsiteY7" fmla="*/ 186459 h 563487"/>
              <a:gd name="connsiteX8" fmla="*/ 498369 w 810392"/>
              <a:gd name="connsiteY8" fmla="*/ 117121 h 563487"/>
              <a:gd name="connsiteX9" fmla="*/ 546040 w 810392"/>
              <a:gd name="connsiteY9" fmla="*/ 73785 h 563487"/>
              <a:gd name="connsiteX10" fmla="*/ 602377 w 810392"/>
              <a:gd name="connsiteY10" fmla="*/ 39116 h 563487"/>
              <a:gd name="connsiteX11" fmla="*/ 684716 w 810392"/>
              <a:gd name="connsiteY11" fmla="*/ 8780 h 563487"/>
              <a:gd name="connsiteX12" fmla="*/ 732386 w 810392"/>
              <a:gd name="connsiteY12" fmla="*/ 113 h 563487"/>
              <a:gd name="connsiteX13" fmla="*/ 793057 w 810392"/>
              <a:gd name="connsiteY13" fmla="*/ 4445 h 563487"/>
              <a:gd name="connsiteX14" fmla="*/ 810392 w 810392"/>
              <a:gd name="connsiteY14" fmla="*/ 13113 h 563487"/>
              <a:gd name="connsiteX0" fmla="*/ 0 w 810392"/>
              <a:gd name="connsiteY0" fmla="*/ 563487 h 563487"/>
              <a:gd name="connsiteX1" fmla="*/ 82339 w 810392"/>
              <a:gd name="connsiteY1" fmla="*/ 528818 h 563487"/>
              <a:gd name="connsiteX2" fmla="*/ 130009 w 810392"/>
              <a:gd name="connsiteY2" fmla="*/ 507149 h 563487"/>
              <a:gd name="connsiteX3" fmla="*/ 182013 w 810392"/>
              <a:gd name="connsiteY3" fmla="*/ 463813 h 563487"/>
              <a:gd name="connsiteX4" fmla="*/ 247018 w 810392"/>
              <a:gd name="connsiteY4" fmla="*/ 403142 h 563487"/>
              <a:gd name="connsiteX5" fmla="*/ 307689 w 810392"/>
              <a:gd name="connsiteY5" fmla="*/ 333803 h 563487"/>
              <a:gd name="connsiteX6" fmla="*/ 377027 w 810392"/>
              <a:gd name="connsiteY6" fmla="*/ 247130 h 563487"/>
              <a:gd name="connsiteX7" fmla="*/ 433365 w 810392"/>
              <a:gd name="connsiteY7" fmla="*/ 190793 h 563487"/>
              <a:gd name="connsiteX8" fmla="*/ 498369 w 810392"/>
              <a:gd name="connsiteY8" fmla="*/ 117121 h 563487"/>
              <a:gd name="connsiteX9" fmla="*/ 546040 w 810392"/>
              <a:gd name="connsiteY9" fmla="*/ 73785 h 563487"/>
              <a:gd name="connsiteX10" fmla="*/ 602377 w 810392"/>
              <a:gd name="connsiteY10" fmla="*/ 39116 h 563487"/>
              <a:gd name="connsiteX11" fmla="*/ 684716 w 810392"/>
              <a:gd name="connsiteY11" fmla="*/ 8780 h 563487"/>
              <a:gd name="connsiteX12" fmla="*/ 732386 w 810392"/>
              <a:gd name="connsiteY12" fmla="*/ 113 h 563487"/>
              <a:gd name="connsiteX13" fmla="*/ 793057 w 810392"/>
              <a:gd name="connsiteY13" fmla="*/ 4445 h 563487"/>
              <a:gd name="connsiteX14" fmla="*/ 810392 w 810392"/>
              <a:gd name="connsiteY14" fmla="*/ 13113 h 563487"/>
              <a:gd name="connsiteX0" fmla="*/ 0 w 810392"/>
              <a:gd name="connsiteY0" fmla="*/ 563487 h 563487"/>
              <a:gd name="connsiteX1" fmla="*/ 82339 w 810392"/>
              <a:gd name="connsiteY1" fmla="*/ 528818 h 563487"/>
              <a:gd name="connsiteX2" fmla="*/ 130009 w 810392"/>
              <a:gd name="connsiteY2" fmla="*/ 507149 h 563487"/>
              <a:gd name="connsiteX3" fmla="*/ 182013 w 810392"/>
              <a:gd name="connsiteY3" fmla="*/ 463813 h 563487"/>
              <a:gd name="connsiteX4" fmla="*/ 247018 w 810392"/>
              <a:gd name="connsiteY4" fmla="*/ 403142 h 563487"/>
              <a:gd name="connsiteX5" fmla="*/ 307689 w 810392"/>
              <a:gd name="connsiteY5" fmla="*/ 333803 h 563487"/>
              <a:gd name="connsiteX6" fmla="*/ 377027 w 810392"/>
              <a:gd name="connsiteY6" fmla="*/ 247130 h 563487"/>
              <a:gd name="connsiteX7" fmla="*/ 433365 w 810392"/>
              <a:gd name="connsiteY7" fmla="*/ 190793 h 563487"/>
              <a:gd name="connsiteX8" fmla="*/ 498369 w 810392"/>
              <a:gd name="connsiteY8" fmla="*/ 117121 h 563487"/>
              <a:gd name="connsiteX9" fmla="*/ 546040 w 810392"/>
              <a:gd name="connsiteY9" fmla="*/ 73785 h 563487"/>
              <a:gd name="connsiteX10" fmla="*/ 602377 w 810392"/>
              <a:gd name="connsiteY10" fmla="*/ 39116 h 563487"/>
              <a:gd name="connsiteX11" fmla="*/ 684716 w 810392"/>
              <a:gd name="connsiteY11" fmla="*/ 8780 h 563487"/>
              <a:gd name="connsiteX12" fmla="*/ 732386 w 810392"/>
              <a:gd name="connsiteY12" fmla="*/ 113 h 563487"/>
              <a:gd name="connsiteX13" fmla="*/ 793057 w 810392"/>
              <a:gd name="connsiteY13" fmla="*/ 4445 h 563487"/>
              <a:gd name="connsiteX14" fmla="*/ 810392 w 810392"/>
              <a:gd name="connsiteY14" fmla="*/ 13113 h 563487"/>
              <a:gd name="connsiteX0" fmla="*/ 0 w 810392"/>
              <a:gd name="connsiteY0" fmla="*/ 563487 h 563487"/>
              <a:gd name="connsiteX1" fmla="*/ 82339 w 810392"/>
              <a:gd name="connsiteY1" fmla="*/ 528818 h 563487"/>
              <a:gd name="connsiteX2" fmla="*/ 130009 w 810392"/>
              <a:gd name="connsiteY2" fmla="*/ 507149 h 563487"/>
              <a:gd name="connsiteX3" fmla="*/ 182013 w 810392"/>
              <a:gd name="connsiteY3" fmla="*/ 463813 h 563487"/>
              <a:gd name="connsiteX4" fmla="*/ 247018 w 810392"/>
              <a:gd name="connsiteY4" fmla="*/ 403142 h 563487"/>
              <a:gd name="connsiteX5" fmla="*/ 307689 w 810392"/>
              <a:gd name="connsiteY5" fmla="*/ 333803 h 563487"/>
              <a:gd name="connsiteX6" fmla="*/ 377027 w 810392"/>
              <a:gd name="connsiteY6" fmla="*/ 247130 h 563487"/>
              <a:gd name="connsiteX7" fmla="*/ 433365 w 810392"/>
              <a:gd name="connsiteY7" fmla="*/ 190793 h 563487"/>
              <a:gd name="connsiteX8" fmla="*/ 498369 w 810392"/>
              <a:gd name="connsiteY8" fmla="*/ 117121 h 563487"/>
              <a:gd name="connsiteX9" fmla="*/ 546040 w 810392"/>
              <a:gd name="connsiteY9" fmla="*/ 73785 h 563487"/>
              <a:gd name="connsiteX10" fmla="*/ 602377 w 810392"/>
              <a:gd name="connsiteY10" fmla="*/ 39116 h 563487"/>
              <a:gd name="connsiteX11" fmla="*/ 684716 w 810392"/>
              <a:gd name="connsiteY11" fmla="*/ 8780 h 563487"/>
              <a:gd name="connsiteX12" fmla="*/ 732386 w 810392"/>
              <a:gd name="connsiteY12" fmla="*/ 113 h 563487"/>
              <a:gd name="connsiteX13" fmla="*/ 793057 w 810392"/>
              <a:gd name="connsiteY13" fmla="*/ 4445 h 563487"/>
              <a:gd name="connsiteX14" fmla="*/ 810392 w 810392"/>
              <a:gd name="connsiteY14" fmla="*/ 13113 h 563487"/>
              <a:gd name="connsiteX0" fmla="*/ 0 w 810392"/>
              <a:gd name="connsiteY0" fmla="*/ 563487 h 563487"/>
              <a:gd name="connsiteX1" fmla="*/ 82339 w 810392"/>
              <a:gd name="connsiteY1" fmla="*/ 528818 h 563487"/>
              <a:gd name="connsiteX2" fmla="*/ 130009 w 810392"/>
              <a:gd name="connsiteY2" fmla="*/ 507149 h 563487"/>
              <a:gd name="connsiteX3" fmla="*/ 182013 w 810392"/>
              <a:gd name="connsiteY3" fmla="*/ 463813 h 563487"/>
              <a:gd name="connsiteX4" fmla="*/ 247018 w 810392"/>
              <a:gd name="connsiteY4" fmla="*/ 403142 h 563487"/>
              <a:gd name="connsiteX5" fmla="*/ 307689 w 810392"/>
              <a:gd name="connsiteY5" fmla="*/ 333803 h 563487"/>
              <a:gd name="connsiteX6" fmla="*/ 377027 w 810392"/>
              <a:gd name="connsiteY6" fmla="*/ 247130 h 563487"/>
              <a:gd name="connsiteX7" fmla="*/ 433365 w 810392"/>
              <a:gd name="connsiteY7" fmla="*/ 190793 h 563487"/>
              <a:gd name="connsiteX8" fmla="*/ 498369 w 810392"/>
              <a:gd name="connsiteY8" fmla="*/ 117121 h 563487"/>
              <a:gd name="connsiteX9" fmla="*/ 546040 w 810392"/>
              <a:gd name="connsiteY9" fmla="*/ 73785 h 563487"/>
              <a:gd name="connsiteX10" fmla="*/ 602377 w 810392"/>
              <a:gd name="connsiteY10" fmla="*/ 39116 h 563487"/>
              <a:gd name="connsiteX11" fmla="*/ 684716 w 810392"/>
              <a:gd name="connsiteY11" fmla="*/ 8780 h 563487"/>
              <a:gd name="connsiteX12" fmla="*/ 732386 w 810392"/>
              <a:gd name="connsiteY12" fmla="*/ 113 h 563487"/>
              <a:gd name="connsiteX13" fmla="*/ 793057 w 810392"/>
              <a:gd name="connsiteY13" fmla="*/ 4445 h 563487"/>
              <a:gd name="connsiteX14" fmla="*/ 810392 w 810392"/>
              <a:gd name="connsiteY14" fmla="*/ 13113 h 563487"/>
              <a:gd name="connsiteX0" fmla="*/ 0 w 810392"/>
              <a:gd name="connsiteY0" fmla="*/ 563487 h 563487"/>
              <a:gd name="connsiteX1" fmla="*/ 82339 w 810392"/>
              <a:gd name="connsiteY1" fmla="*/ 528818 h 563487"/>
              <a:gd name="connsiteX2" fmla="*/ 130009 w 810392"/>
              <a:gd name="connsiteY2" fmla="*/ 507149 h 563487"/>
              <a:gd name="connsiteX3" fmla="*/ 182013 w 810392"/>
              <a:gd name="connsiteY3" fmla="*/ 463813 h 563487"/>
              <a:gd name="connsiteX4" fmla="*/ 247018 w 810392"/>
              <a:gd name="connsiteY4" fmla="*/ 403142 h 563487"/>
              <a:gd name="connsiteX5" fmla="*/ 307689 w 810392"/>
              <a:gd name="connsiteY5" fmla="*/ 333803 h 563487"/>
              <a:gd name="connsiteX6" fmla="*/ 377027 w 810392"/>
              <a:gd name="connsiteY6" fmla="*/ 247130 h 563487"/>
              <a:gd name="connsiteX7" fmla="*/ 433365 w 810392"/>
              <a:gd name="connsiteY7" fmla="*/ 190793 h 563487"/>
              <a:gd name="connsiteX8" fmla="*/ 498369 w 810392"/>
              <a:gd name="connsiteY8" fmla="*/ 117121 h 563487"/>
              <a:gd name="connsiteX9" fmla="*/ 546040 w 810392"/>
              <a:gd name="connsiteY9" fmla="*/ 73785 h 563487"/>
              <a:gd name="connsiteX10" fmla="*/ 602377 w 810392"/>
              <a:gd name="connsiteY10" fmla="*/ 39116 h 563487"/>
              <a:gd name="connsiteX11" fmla="*/ 684716 w 810392"/>
              <a:gd name="connsiteY11" fmla="*/ 8780 h 563487"/>
              <a:gd name="connsiteX12" fmla="*/ 732386 w 810392"/>
              <a:gd name="connsiteY12" fmla="*/ 113 h 563487"/>
              <a:gd name="connsiteX13" fmla="*/ 793057 w 810392"/>
              <a:gd name="connsiteY13" fmla="*/ 4445 h 563487"/>
              <a:gd name="connsiteX14" fmla="*/ 810392 w 810392"/>
              <a:gd name="connsiteY14" fmla="*/ 13113 h 563487"/>
              <a:gd name="connsiteX0" fmla="*/ 0 w 810392"/>
              <a:gd name="connsiteY0" fmla="*/ 563487 h 563487"/>
              <a:gd name="connsiteX1" fmla="*/ 82339 w 810392"/>
              <a:gd name="connsiteY1" fmla="*/ 528818 h 563487"/>
              <a:gd name="connsiteX2" fmla="*/ 130009 w 810392"/>
              <a:gd name="connsiteY2" fmla="*/ 507149 h 563487"/>
              <a:gd name="connsiteX3" fmla="*/ 182013 w 810392"/>
              <a:gd name="connsiteY3" fmla="*/ 463813 h 563487"/>
              <a:gd name="connsiteX4" fmla="*/ 247018 w 810392"/>
              <a:gd name="connsiteY4" fmla="*/ 403142 h 563487"/>
              <a:gd name="connsiteX5" fmla="*/ 307689 w 810392"/>
              <a:gd name="connsiteY5" fmla="*/ 333803 h 563487"/>
              <a:gd name="connsiteX6" fmla="*/ 377027 w 810392"/>
              <a:gd name="connsiteY6" fmla="*/ 247130 h 563487"/>
              <a:gd name="connsiteX7" fmla="*/ 433365 w 810392"/>
              <a:gd name="connsiteY7" fmla="*/ 190793 h 563487"/>
              <a:gd name="connsiteX8" fmla="*/ 498369 w 810392"/>
              <a:gd name="connsiteY8" fmla="*/ 117121 h 563487"/>
              <a:gd name="connsiteX9" fmla="*/ 546040 w 810392"/>
              <a:gd name="connsiteY9" fmla="*/ 73785 h 563487"/>
              <a:gd name="connsiteX10" fmla="*/ 602377 w 810392"/>
              <a:gd name="connsiteY10" fmla="*/ 39116 h 563487"/>
              <a:gd name="connsiteX11" fmla="*/ 684716 w 810392"/>
              <a:gd name="connsiteY11" fmla="*/ 8780 h 563487"/>
              <a:gd name="connsiteX12" fmla="*/ 732386 w 810392"/>
              <a:gd name="connsiteY12" fmla="*/ 113 h 563487"/>
              <a:gd name="connsiteX13" fmla="*/ 793057 w 810392"/>
              <a:gd name="connsiteY13" fmla="*/ 4445 h 563487"/>
              <a:gd name="connsiteX14" fmla="*/ 810392 w 810392"/>
              <a:gd name="connsiteY14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182013 w 810392"/>
              <a:gd name="connsiteY2" fmla="*/ 463813 h 563487"/>
              <a:gd name="connsiteX3" fmla="*/ 247018 w 810392"/>
              <a:gd name="connsiteY3" fmla="*/ 403142 h 563487"/>
              <a:gd name="connsiteX4" fmla="*/ 307689 w 810392"/>
              <a:gd name="connsiteY4" fmla="*/ 333803 h 563487"/>
              <a:gd name="connsiteX5" fmla="*/ 377027 w 810392"/>
              <a:gd name="connsiteY5" fmla="*/ 247130 h 563487"/>
              <a:gd name="connsiteX6" fmla="*/ 433365 w 810392"/>
              <a:gd name="connsiteY6" fmla="*/ 190793 h 563487"/>
              <a:gd name="connsiteX7" fmla="*/ 498369 w 810392"/>
              <a:gd name="connsiteY7" fmla="*/ 117121 h 563487"/>
              <a:gd name="connsiteX8" fmla="*/ 546040 w 810392"/>
              <a:gd name="connsiteY8" fmla="*/ 73785 h 563487"/>
              <a:gd name="connsiteX9" fmla="*/ 602377 w 810392"/>
              <a:gd name="connsiteY9" fmla="*/ 39116 h 563487"/>
              <a:gd name="connsiteX10" fmla="*/ 684716 w 810392"/>
              <a:gd name="connsiteY10" fmla="*/ 8780 h 563487"/>
              <a:gd name="connsiteX11" fmla="*/ 732386 w 810392"/>
              <a:gd name="connsiteY11" fmla="*/ 113 h 563487"/>
              <a:gd name="connsiteX12" fmla="*/ 793057 w 810392"/>
              <a:gd name="connsiteY12" fmla="*/ 4445 h 563487"/>
              <a:gd name="connsiteX13" fmla="*/ 810392 w 810392"/>
              <a:gd name="connsiteY13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182013 w 810392"/>
              <a:gd name="connsiteY2" fmla="*/ 463813 h 563487"/>
              <a:gd name="connsiteX3" fmla="*/ 247018 w 810392"/>
              <a:gd name="connsiteY3" fmla="*/ 403142 h 563487"/>
              <a:gd name="connsiteX4" fmla="*/ 307689 w 810392"/>
              <a:gd name="connsiteY4" fmla="*/ 333803 h 563487"/>
              <a:gd name="connsiteX5" fmla="*/ 377027 w 810392"/>
              <a:gd name="connsiteY5" fmla="*/ 247130 h 563487"/>
              <a:gd name="connsiteX6" fmla="*/ 433365 w 810392"/>
              <a:gd name="connsiteY6" fmla="*/ 190793 h 563487"/>
              <a:gd name="connsiteX7" fmla="*/ 498369 w 810392"/>
              <a:gd name="connsiteY7" fmla="*/ 117121 h 563487"/>
              <a:gd name="connsiteX8" fmla="*/ 546040 w 810392"/>
              <a:gd name="connsiteY8" fmla="*/ 73785 h 563487"/>
              <a:gd name="connsiteX9" fmla="*/ 602377 w 810392"/>
              <a:gd name="connsiteY9" fmla="*/ 39116 h 563487"/>
              <a:gd name="connsiteX10" fmla="*/ 684716 w 810392"/>
              <a:gd name="connsiteY10" fmla="*/ 8780 h 563487"/>
              <a:gd name="connsiteX11" fmla="*/ 732386 w 810392"/>
              <a:gd name="connsiteY11" fmla="*/ 113 h 563487"/>
              <a:gd name="connsiteX12" fmla="*/ 793057 w 810392"/>
              <a:gd name="connsiteY12" fmla="*/ 4445 h 563487"/>
              <a:gd name="connsiteX13" fmla="*/ 810392 w 810392"/>
              <a:gd name="connsiteY13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182013 w 810392"/>
              <a:gd name="connsiteY2" fmla="*/ 463813 h 563487"/>
              <a:gd name="connsiteX3" fmla="*/ 247018 w 810392"/>
              <a:gd name="connsiteY3" fmla="*/ 403142 h 563487"/>
              <a:gd name="connsiteX4" fmla="*/ 307689 w 810392"/>
              <a:gd name="connsiteY4" fmla="*/ 333803 h 563487"/>
              <a:gd name="connsiteX5" fmla="*/ 377027 w 810392"/>
              <a:gd name="connsiteY5" fmla="*/ 247130 h 563487"/>
              <a:gd name="connsiteX6" fmla="*/ 433365 w 810392"/>
              <a:gd name="connsiteY6" fmla="*/ 190793 h 563487"/>
              <a:gd name="connsiteX7" fmla="*/ 498369 w 810392"/>
              <a:gd name="connsiteY7" fmla="*/ 117121 h 563487"/>
              <a:gd name="connsiteX8" fmla="*/ 546040 w 810392"/>
              <a:gd name="connsiteY8" fmla="*/ 73785 h 563487"/>
              <a:gd name="connsiteX9" fmla="*/ 602377 w 810392"/>
              <a:gd name="connsiteY9" fmla="*/ 39116 h 563487"/>
              <a:gd name="connsiteX10" fmla="*/ 684716 w 810392"/>
              <a:gd name="connsiteY10" fmla="*/ 8780 h 563487"/>
              <a:gd name="connsiteX11" fmla="*/ 732386 w 810392"/>
              <a:gd name="connsiteY11" fmla="*/ 113 h 563487"/>
              <a:gd name="connsiteX12" fmla="*/ 793057 w 810392"/>
              <a:gd name="connsiteY12" fmla="*/ 4445 h 563487"/>
              <a:gd name="connsiteX13" fmla="*/ 810392 w 810392"/>
              <a:gd name="connsiteY13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182013 w 810392"/>
              <a:gd name="connsiteY2" fmla="*/ 463813 h 563487"/>
              <a:gd name="connsiteX3" fmla="*/ 247018 w 810392"/>
              <a:gd name="connsiteY3" fmla="*/ 403142 h 563487"/>
              <a:gd name="connsiteX4" fmla="*/ 307689 w 810392"/>
              <a:gd name="connsiteY4" fmla="*/ 333803 h 563487"/>
              <a:gd name="connsiteX5" fmla="*/ 377027 w 810392"/>
              <a:gd name="connsiteY5" fmla="*/ 247130 h 563487"/>
              <a:gd name="connsiteX6" fmla="*/ 433365 w 810392"/>
              <a:gd name="connsiteY6" fmla="*/ 190793 h 563487"/>
              <a:gd name="connsiteX7" fmla="*/ 498369 w 810392"/>
              <a:gd name="connsiteY7" fmla="*/ 117121 h 563487"/>
              <a:gd name="connsiteX8" fmla="*/ 546040 w 810392"/>
              <a:gd name="connsiteY8" fmla="*/ 73785 h 563487"/>
              <a:gd name="connsiteX9" fmla="*/ 602377 w 810392"/>
              <a:gd name="connsiteY9" fmla="*/ 39116 h 563487"/>
              <a:gd name="connsiteX10" fmla="*/ 684716 w 810392"/>
              <a:gd name="connsiteY10" fmla="*/ 8780 h 563487"/>
              <a:gd name="connsiteX11" fmla="*/ 732386 w 810392"/>
              <a:gd name="connsiteY11" fmla="*/ 113 h 563487"/>
              <a:gd name="connsiteX12" fmla="*/ 793057 w 810392"/>
              <a:gd name="connsiteY12" fmla="*/ 4445 h 563487"/>
              <a:gd name="connsiteX13" fmla="*/ 810392 w 810392"/>
              <a:gd name="connsiteY13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182013 w 810392"/>
              <a:gd name="connsiteY2" fmla="*/ 463813 h 563487"/>
              <a:gd name="connsiteX3" fmla="*/ 247018 w 810392"/>
              <a:gd name="connsiteY3" fmla="*/ 403142 h 563487"/>
              <a:gd name="connsiteX4" fmla="*/ 307689 w 810392"/>
              <a:gd name="connsiteY4" fmla="*/ 333803 h 563487"/>
              <a:gd name="connsiteX5" fmla="*/ 377027 w 810392"/>
              <a:gd name="connsiteY5" fmla="*/ 247130 h 563487"/>
              <a:gd name="connsiteX6" fmla="*/ 433365 w 810392"/>
              <a:gd name="connsiteY6" fmla="*/ 190793 h 563487"/>
              <a:gd name="connsiteX7" fmla="*/ 498369 w 810392"/>
              <a:gd name="connsiteY7" fmla="*/ 117121 h 563487"/>
              <a:gd name="connsiteX8" fmla="*/ 546040 w 810392"/>
              <a:gd name="connsiteY8" fmla="*/ 73785 h 563487"/>
              <a:gd name="connsiteX9" fmla="*/ 602377 w 810392"/>
              <a:gd name="connsiteY9" fmla="*/ 39116 h 563487"/>
              <a:gd name="connsiteX10" fmla="*/ 684716 w 810392"/>
              <a:gd name="connsiteY10" fmla="*/ 8780 h 563487"/>
              <a:gd name="connsiteX11" fmla="*/ 732386 w 810392"/>
              <a:gd name="connsiteY11" fmla="*/ 113 h 563487"/>
              <a:gd name="connsiteX12" fmla="*/ 793057 w 810392"/>
              <a:gd name="connsiteY12" fmla="*/ 4445 h 563487"/>
              <a:gd name="connsiteX13" fmla="*/ 810392 w 810392"/>
              <a:gd name="connsiteY13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307689 w 810392"/>
              <a:gd name="connsiteY3" fmla="*/ 333803 h 563487"/>
              <a:gd name="connsiteX4" fmla="*/ 377027 w 810392"/>
              <a:gd name="connsiteY4" fmla="*/ 247130 h 563487"/>
              <a:gd name="connsiteX5" fmla="*/ 433365 w 810392"/>
              <a:gd name="connsiteY5" fmla="*/ 190793 h 563487"/>
              <a:gd name="connsiteX6" fmla="*/ 498369 w 810392"/>
              <a:gd name="connsiteY6" fmla="*/ 117121 h 563487"/>
              <a:gd name="connsiteX7" fmla="*/ 546040 w 810392"/>
              <a:gd name="connsiteY7" fmla="*/ 73785 h 563487"/>
              <a:gd name="connsiteX8" fmla="*/ 602377 w 810392"/>
              <a:gd name="connsiteY8" fmla="*/ 39116 h 563487"/>
              <a:gd name="connsiteX9" fmla="*/ 684716 w 810392"/>
              <a:gd name="connsiteY9" fmla="*/ 8780 h 563487"/>
              <a:gd name="connsiteX10" fmla="*/ 732386 w 810392"/>
              <a:gd name="connsiteY10" fmla="*/ 113 h 563487"/>
              <a:gd name="connsiteX11" fmla="*/ 793057 w 810392"/>
              <a:gd name="connsiteY11" fmla="*/ 4445 h 563487"/>
              <a:gd name="connsiteX12" fmla="*/ 810392 w 810392"/>
              <a:gd name="connsiteY12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377027 w 810392"/>
              <a:gd name="connsiteY3" fmla="*/ 247130 h 563487"/>
              <a:gd name="connsiteX4" fmla="*/ 433365 w 810392"/>
              <a:gd name="connsiteY4" fmla="*/ 190793 h 563487"/>
              <a:gd name="connsiteX5" fmla="*/ 498369 w 810392"/>
              <a:gd name="connsiteY5" fmla="*/ 117121 h 563487"/>
              <a:gd name="connsiteX6" fmla="*/ 546040 w 810392"/>
              <a:gd name="connsiteY6" fmla="*/ 73785 h 563487"/>
              <a:gd name="connsiteX7" fmla="*/ 602377 w 810392"/>
              <a:gd name="connsiteY7" fmla="*/ 39116 h 563487"/>
              <a:gd name="connsiteX8" fmla="*/ 684716 w 810392"/>
              <a:gd name="connsiteY8" fmla="*/ 8780 h 563487"/>
              <a:gd name="connsiteX9" fmla="*/ 732386 w 810392"/>
              <a:gd name="connsiteY9" fmla="*/ 113 h 563487"/>
              <a:gd name="connsiteX10" fmla="*/ 793057 w 810392"/>
              <a:gd name="connsiteY10" fmla="*/ 4445 h 563487"/>
              <a:gd name="connsiteX11" fmla="*/ 810392 w 810392"/>
              <a:gd name="connsiteY11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377027 w 810392"/>
              <a:gd name="connsiteY3" fmla="*/ 268971 h 563487"/>
              <a:gd name="connsiteX4" fmla="*/ 433365 w 810392"/>
              <a:gd name="connsiteY4" fmla="*/ 190793 h 563487"/>
              <a:gd name="connsiteX5" fmla="*/ 498369 w 810392"/>
              <a:gd name="connsiteY5" fmla="*/ 117121 h 563487"/>
              <a:gd name="connsiteX6" fmla="*/ 546040 w 810392"/>
              <a:gd name="connsiteY6" fmla="*/ 73785 h 563487"/>
              <a:gd name="connsiteX7" fmla="*/ 602377 w 810392"/>
              <a:gd name="connsiteY7" fmla="*/ 39116 h 563487"/>
              <a:gd name="connsiteX8" fmla="*/ 684716 w 810392"/>
              <a:gd name="connsiteY8" fmla="*/ 8780 h 563487"/>
              <a:gd name="connsiteX9" fmla="*/ 732386 w 810392"/>
              <a:gd name="connsiteY9" fmla="*/ 113 h 563487"/>
              <a:gd name="connsiteX10" fmla="*/ 793057 w 810392"/>
              <a:gd name="connsiteY10" fmla="*/ 4445 h 563487"/>
              <a:gd name="connsiteX11" fmla="*/ 810392 w 810392"/>
              <a:gd name="connsiteY11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377027 w 810392"/>
              <a:gd name="connsiteY3" fmla="*/ 305372 h 563487"/>
              <a:gd name="connsiteX4" fmla="*/ 433365 w 810392"/>
              <a:gd name="connsiteY4" fmla="*/ 190793 h 563487"/>
              <a:gd name="connsiteX5" fmla="*/ 498369 w 810392"/>
              <a:gd name="connsiteY5" fmla="*/ 117121 h 563487"/>
              <a:gd name="connsiteX6" fmla="*/ 546040 w 810392"/>
              <a:gd name="connsiteY6" fmla="*/ 73785 h 563487"/>
              <a:gd name="connsiteX7" fmla="*/ 602377 w 810392"/>
              <a:gd name="connsiteY7" fmla="*/ 39116 h 563487"/>
              <a:gd name="connsiteX8" fmla="*/ 684716 w 810392"/>
              <a:gd name="connsiteY8" fmla="*/ 8780 h 563487"/>
              <a:gd name="connsiteX9" fmla="*/ 732386 w 810392"/>
              <a:gd name="connsiteY9" fmla="*/ 113 h 563487"/>
              <a:gd name="connsiteX10" fmla="*/ 793057 w 810392"/>
              <a:gd name="connsiteY10" fmla="*/ 4445 h 563487"/>
              <a:gd name="connsiteX11" fmla="*/ 810392 w 810392"/>
              <a:gd name="connsiteY11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433365 w 810392"/>
              <a:gd name="connsiteY3" fmla="*/ 190793 h 563487"/>
              <a:gd name="connsiteX4" fmla="*/ 498369 w 810392"/>
              <a:gd name="connsiteY4" fmla="*/ 117121 h 563487"/>
              <a:gd name="connsiteX5" fmla="*/ 546040 w 810392"/>
              <a:gd name="connsiteY5" fmla="*/ 73785 h 563487"/>
              <a:gd name="connsiteX6" fmla="*/ 602377 w 810392"/>
              <a:gd name="connsiteY6" fmla="*/ 39116 h 563487"/>
              <a:gd name="connsiteX7" fmla="*/ 684716 w 810392"/>
              <a:gd name="connsiteY7" fmla="*/ 8780 h 563487"/>
              <a:gd name="connsiteX8" fmla="*/ 732386 w 810392"/>
              <a:gd name="connsiteY8" fmla="*/ 113 h 563487"/>
              <a:gd name="connsiteX9" fmla="*/ 793057 w 810392"/>
              <a:gd name="connsiteY9" fmla="*/ 4445 h 563487"/>
              <a:gd name="connsiteX10" fmla="*/ 810392 w 810392"/>
              <a:gd name="connsiteY10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433365 w 810392"/>
              <a:gd name="connsiteY3" fmla="*/ 190793 h 563487"/>
              <a:gd name="connsiteX4" fmla="*/ 546040 w 810392"/>
              <a:gd name="connsiteY4" fmla="*/ 73785 h 563487"/>
              <a:gd name="connsiteX5" fmla="*/ 602377 w 810392"/>
              <a:gd name="connsiteY5" fmla="*/ 39116 h 563487"/>
              <a:gd name="connsiteX6" fmla="*/ 684716 w 810392"/>
              <a:gd name="connsiteY6" fmla="*/ 8780 h 563487"/>
              <a:gd name="connsiteX7" fmla="*/ 732386 w 810392"/>
              <a:gd name="connsiteY7" fmla="*/ 113 h 563487"/>
              <a:gd name="connsiteX8" fmla="*/ 793057 w 810392"/>
              <a:gd name="connsiteY8" fmla="*/ 4445 h 563487"/>
              <a:gd name="connsiteX9" fmla="*/ 810392 w 810392"/>
              <a:gd name="connsiteY9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433365 w 810392"/>
              <a:gd name="connsiteY3" fmla="*/ 190793 h 563487"/>
              <a:gd name="connsiteX4" fmla="*/ 546040 w 810392"/>
              <a:gd name="connsiteY4" fmla="*/ 73785 h 563487"/>
              <a:gd name="connsiteX5" fmla="*/ 602377 w 810392"/>
              <a:gd name="connsiteY5" fmla="*/ 39116 h 563487"/>
              <a:gd name="connsiteX6" fmla="*/ 684716 w 810392"/>
              <a:gd name="connsiteY6" fmla="*/ 8780 h 563487"/>
              <a:gd name="connsiteX7" fmla="*/ 732386 w 810392"/>
              <a:gd name="connsiteY7" fmla="*/ 113 h 563487"/>
              <a:gd name="connsiteX8" fmla="*/ 793057 w 810392"/>
              <a:gd name="connsiteY8" fmla="*/ 4445 h 563487"/>
              <a:gd name="connsiteX9" fmla="*/ 810392 w 810392"/>
              <a:gd name="connsiteY9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433365 w 810392"/>
              <a:gd name="connsiteY3" fmla="*/ 190793 h 563487"/>
              <a:gd name="connsiteX4" fmla="*/ 546040 w 810392"/>
              <a:gd name="connsiteY4" fmla="*/ 73785 h 563487"/>
              <a:gd name="connsiteX5" fmla="*/ 602377 w 810392"/>
              <a:gd name="connsiteY5" fmla="*/ 39116 h 563487"/>
              <a:gd name="connsiteX6" fmla="*/ 684716 w 810392"/>
              <a:gd name="connsiteY6" fmla="*/ 8780 h 563487"/>
              <a:gd name="connsiteX7" fmla="*/ 732386 w 810392"/>
              <a:gd name="connsiteY7" fmla="*/ 113 h 563487"/>
              <a:gd name="connsiteX8" fmla="*/ 793057 w 810392"/>
              <a:gd name="connsiteY8" fmla="*/ 4445 h 563487"/>
              <a:gd name="connsiteX9" fmla="*/ 810392 w 810392"/>
              <a:gd name="connsiteY9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433365 w 810392"/>
              <a:gd name="connsiteY3" fmla="*/ 190793 h 563487"/>
              <a:gd name="connsiteX4" fmla="*/ 546040 w 810392"/>
              <a:gd name="connsiteY4" fmla="*/ 73785 h 563487"/>
              <a:gd name="connsiteX5" fmla="*/ 602377 w 810392"/>
              <a:gd name="connsiteY5" fmla="*/ 39116 h 563487"/>
              <a:gd name="connsiteX6" fmla="*/ 684716 w 810392"/>
              <a:gd name="connsiteY6" fmla="*/ 8780 h 563487"/>
              <a:gd name="connsiteX7" fmla="*/ 732386 w 810392"/>
              <a:gd name="connsiteY7" fmla="*/ 113 h 563487"/>
              <a:gd name="connsiteX8" fmla="*/ 793057 w 810392"/>
              <a:gd name="connsiteY8" fmla="*/ 4445 h 563487"/>
              <a:gd name="connsiteX9" fmla="*/ 810392 w 810392"/>
              <a:gd name="connsiteY9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433365 w 810392"/>
              <a:gd name="connsiteY3" fmla="*/ 190793 h 563487"/>
              <a:gd name="connsiteX4" fmla="*/ 602377 w 810392"/>
              <a:gd name="connsiteY4" fmla="*/ 39116 h 563487"/>
              <a:gd name="connsiteX5" fmla="*/ 684716 w 810392"/>
              <a:gd name="connsiteY5" fmla="*/ 8780 h 563487"/>
              <a:gd name="connsiteX6" fmla="*/ 732386 w 810392"/>
              <a:gd name="connsiteY6" fmla="*/ 113 h 563487"/>
              <a:gd name="connsiteX7" fmla="*/ 793057 w 810392"/>
              <a:gd name="connsiteY7" fmla="*/ 4445 h 563487"/>
              <a:gd name="connsiteX8" fmla="*/ 810392 w 810392"/>
              <a:gd name="connsiteY8" fmla="*/ 13113 h 563487"/>
              <a:gd name="connsiteX0" fmla="*/ 0 w 810392"/>
              <a:gd name="connsiteY0" fmla="*/ 563487 h 563487"/>
              <a:gd name="connsiteX1" fmla="*/ 130009 w 810392"/>
              <a:gd name="connsiteY1" fmla="*/ 507149 h 563487"/>
              <a:gd name="connsiteX2" fmla="*/ 247018 w 810392"/>
              <a:gd name="connsiteY2" fmla="*/ 403142 h 563487"/>
              <a:gd name="connsiteX3" fmla="*/ 433365 w 810392"/>
              <a:gd name="connsiteY3" fmla="*/ 190793 h 563487"/>
              <a:gd name="connsiteX4" fmla="*/ 602377 w 810392"/>
              <a:gd name="connsiteY4" fmla="*/ 39116 h 563487"/>
              <a:gd name="connsiteX5" fmla="*/ 684716 w 810392"/>
              <a:gd name="connsiteY5" fmla="*/ 8780 h 563487"/>
              <a:gd name="connsiteX6" fmla="*/ 732386 w 810392"/>
              <a:gd name="connsiteY6" fmla="*/ 113 h 563487"/>
              <a:gd name="connsiteX7" fmla="*/ 793057 w 810392"/>
              <a:gd name="connsiteY7" fmla="*/ 4445 h 563487"/>
              <a:gd name="connsiteX8" fmla="*/ 810392 w 810392"/>
              <a:gd name="connsiteY8" fmla="*/ 13113 h 563487"/>
              <a:gd name="connsiteX0" fmla="*/ 0 w 810392"/>
              <a:gd name="connsiteY0" fmla="*/ 571279 h 571279"/>
              <a:gd name="connsiteX1" fmla="*/ 130009 w 810392"/>
              <a:gd name="connsiteY1" fmla="*/ 514941 h 571279"/>
              <a:gd name="connsiteX2" fmla="*/ 247018 w 810392"/>
              <a:gd name="connsiteY2" fmla="*/ 410934 h 571279"/>
              <a:gd name="connsiteX3" fmla="*/ 433365 w 810392"/>
              <a:gd name="connsiteY3" fmla="*/ 198585 h 571279"/>
              <a:gd name="connsiteX4" fmla="*/ 684716 w 810392"/>
              <a:gd name="connsiteY4" fmla="*/ 16572 h 571279"/>
              <a:gd name="connsiteX5" fmla="*/ 732386 w 810392"/>
              <a:gd name="connsiteY5" fmla="*/ 7905 h 571279"/>
              <a:gd name="connsiteX6" fmla="*/ 793057 w 810392"/>
              <a:gd name="connsiteY6" fmla="*/ 12237 h 571279"/>
              <a:gd name="connsiteX7" fmla="*/ 810392 w 810392"/>
              <a:gd name="connsiteY7" fmla="*/ 20905 h 571279"/>
              <a:gd name="connsiteX0" fmla="*/ 0 w 810392"/>
              <a:gd name="connsiteY0" fmla="*/ 571279 h 571279"/>
              <a:gd name="connsiteX1" fmla="*/ 130009 w 810392"/>
              <a:gd name="connsiteY1" fmla="*/ 514941 h 571279"/>
              <a:gd name="connsiteX2" fmla="*/ 247018 w 810392"/>
              <a:gd name="connsiteY2" fmla="*/ 410934 h 571279"/>
              <a:gd name="connsiteX3" fmla="*/ 433365 w 810392"/>
              <a:gd name="connsiteY3" fmla="*/ 198585 h 571279"/>
              <a:gd name="connsiteX4" fmla="*/ 681478 w 810392"/>
              <a:gd name="connsiteY4" fmla="*/ 16572 h 571279"/>
              <a:gd name="connsiteX5" fmla="*/ 732386 w 810392"/>
              <a:gd name="connsiteY5" fmla="*/ 7905 h 571279"/>
              <a:gd name="connsiteX6" fmla="*/ 793057 w 810392"/>
              <a:gd name="connsiteY6" fmla="*/ 12237 h 571279"/>
              <a:gd name="connsiteX7" fmla="*/ 810392 w 810392"/>
              <a:gd name="connsiteY7" fmla="*/ 20905 h 571279"/>
              <a:gd name="connsiteX0" fmla="*/ 0 w 810392"/>
              <a:gd name="connsiteY0" fmla="*/ 563488 h 563488"/>
              <a:gd name="connsiteX1" fmla="*/ 130009 w 810392"/>
              <a:gd name="connsiteY1" fmla="*/ 507150 h 563488"/>
              <a:gd name="connsiteX2" fmla="*/ 247018 w 810392"/>
              <a:gd name="connsiteY2" fmla="*/ 403143 h 563488"/>
              <a:gd name="connsiteX3" fmla="*/ 433365 w 810392"/>
              <a:gd name="connsiteY3" fmla="*/ 190794 h 563488"/>
              <a:gd name="connsiteX4" fmla="*/ 732386 w 810392"/>
              <a:gd name="connsiteY4" fmla="*/ 114 h 563488"/>
              <a:gd name="connsiteX5" fmla="*/ 793057 w 810392"/>
              <a:gd name="connsiteY5" fmla="*/ 4446 h 563488"/>
              <a:gd name="connsiteX6" fmla="*/ 810392 w 810392"/>
              <a:gd name="connsiteY6" fmla="*/ 13114 h 563488"/>
              <a:gd name="connsiteX0" fmla="*/ 0 w 810392"/>
              <a:gd name="connsiteY0" fmla="*/ 559042 h 559042"/>
              <a:gd name="connsiteX1" fmla="*/ 130009 w 810392"/>
              <a:gd name="connsiteY1" fmla="*/ 502704 h 559042"/>
              <a:gd name="connsiteX2" fmla="*/ 247018 w 810392"/>
              <a:gd name="connsiteY2" fmla="*/ 398697 h 559042"/>
              <a:gd name="connsiteX3" fmla="*/ 433365 w 810392"/>
              <a:gd name="connsiteY3" fmla="*/ 186348 h 559042"/>
              <a:gd name="connsiteX4" fmla="*/ 793057 w 810392"/>
              <a:gd name="connsiteY4" fmla="*/ 0 h 559042"/>
              <a:gd name="connsiteX5" fmla="*/ 810392 w 810392"/>
              <a:gd name="connsiteY5" fmla="*/ 8668 h 559042"/>
              <a:gd name="connsiteX0" fmla="*/ 0 w 810392"/>
              <a:gd name="connsiteY0" fmla="*/ 550374 h 550374"/>
              <a:gd name="connsiteX1" fmla="*/ 130009 w 810392"/>
              <a:gd name="connsiteY1" fmla="*/ 494036 h 550374"/>
              <a:gd name="connsiteX2" fmla="*/ 247018 w 810392"/>
              <a:gd name="connsiteY2" fmla="*/ 390029 h 550374"/>
              <a:gd name="connsiteX3" fmla="*/ 433365 w 810392"/>
              <a:gd name="connsiteY3" fmla="*/ 177680 h 550374"/>
              <a:gd name="connsiteX4" fmla="*/ 810392 w 810392"/>
              <a:gd name="connsiteY4" fmla="*/ 0 h 550374"/>
              <a:gd name="connsiteX0" fmla="*/ 0 w 810392"/>
              <a:gd name="connsiteY0" fmla="*/ 550374 h 550374"/>
              <a:gd name="connsiteX1" fmla="*/ 130009 w 810392"/>
              <a:gd name="connsiteY1" fmla="*/ 494036 h 550374"/>
              <a:gd name="connsiteX2" fmla="*/ 247018 w 810392"/>
              <a:gd name="connsiteY2" fmla="*/ 390029 h 550374"/>
              <a:gd name="connsiteX3" fmla="*/ 501357 w 810392"/>
              <a:gd name="connsiteY3" fmla="*/ 39355 h 550374"/>
              <a:gd name="connsiteX4" fmla="*/ 810392 w 810392"/>
              <a:gd name="connsiteY4" fmla="*/ 0 h 550374"/>
              <a:gd name="connsiteX0" fmla="*/ 0 w 810392"/>
              <a:gd name="connsiteY0" fmla="*/ 577634 h 577634"/>
              <a:gd name="connsiteX1" fmla="*/ 130009 w 810392"/>
              <a:gd name="connsiteY1" fmla="*/ 521296 h 577634"/>
              <a:gd name="connsiteX2" fmla="*/ 247018 w 810392"/>
              <a:gd name="connsiteY2" fmla="*/ 417289 h 577634"/>
              <a:gd name="connsiteX3" fmla="*/ 501357 w 810392"/>
              <a:gd name="connsiteY3" fmla="*/ 66615 h 577634"/>
              <a:gd name="connsiteX4" fmla="*/ 810392 w 810392"/>
              <a:gd name="connsiteY4" fmla="*/ 27260 h 577634"/>
              <a:gd name="connsiteX0" fmla="*/ 0 w 810392"/>
              <a:gd name="connsiteY0" fmla="*/ 577634 h 577634"/>
              <a:gd name="connsiteX1" fmla="*/ 130009 w 810392"/>
              <a:gd name="connsiteY1" fmla="*/ 521296 h 577634"/>
              <a:gd name="connsiteX2" fmla="*/ 247018 w 810392"/>
              <a:gd name="connsiteY2" fmla="*/ 417289 h 577634"/>
              <a:gd name="connsiteX3" fmla="*/ 501357 w 810392"/>
              <a:gd name="connsiteY3" fmla="*/ 66615 h 577634"/>
              <a:gd name="connsiteX4" fmla="*/ 810392 w 810392"/>
              <a:gd name="connsiteY4" fmla="*/ 27260 h 577634"/>
              <a:gd name="connsiteX0" fmla="*/ 0 w 829818"/>
              <a:gd name="connsiteY0" fmla="*/ 594055 h 594055"/>
              <a:gd name="connsiteX1" fmla="*/ 130009 w 829818"/>
              <a:gd name="connsiteY1" fmla="*/ 537717 h 594055"/>
              <a:gd name="connsiteX2" fmla="*/ 247018 w 829818"/>
              <a:gd name="connsiteY2" fmla="*/ 433710 h 594055"/>
              <a:gd name="connsiteX3" fmla="*/ 501357 w 829818"/>
              <a:gd name="connsiteY3" fmla="*/ 83036 h 594055"/>
              <a:gd name="connsiteX4" fmla="*/ 829818 w 829818"/>
              <a:gd name="connsiteY4" fmla="*/ 0 h 594055"/>
              <a:gd name="connsiteX0" fmla="*/ 0 w 829818"/>
              <a:gd name="connsiteY0" fmla="*/ 594055 h 594055"/>
              <a:gd name="connsiteX1" fmla="*/ 130009 w 829818"/>
              <a:gd name="connsiteY1" fmla="*/ 486755 h 594055"/>
              <a:gd name="connsiteX2" fmla="*/ 247018 w 829818"/>
              <a:gd name="connsiteY2" fmla="*/ 433710 h 594055"/>
              <a:gd name="connsiteX3" fmla="*/ 501357 w 829818"/>
              <a:gd name="connsiteY3" fmla="*/ 83036 h 594055"/>
              <a:gd name="connsiteX4" fmla="*/ 829818 w 829818"/>
              <a:gd name="connsiteY4" fmla="*/ 0 h 594055"/>
              <a:gd name="connsiteX0" fmla="*/ 0 w 829818"/>
              <a:gd name="connsiteY0" fmla="*/ 594055 h 594055"/>
              <a:gd name="connsiteX1" fmla="*/ 130009 w 829818"/>
              <a:gd name="connsiteY1" fmla="*/ 486755 h 594055"/>
              <a:gd name="connsiteX2" fmla="*/ 295583 w 829818"/>
              <a:gd name="connsiteY2" fmla="*/ 324506 h 594055"/>
              <a:gd name="connsiteX3" fmla="*/ 501357 w 829818"/>
              <a:gd name="connsiteY3" fmla="*/ 83036 h 594055"/>
              <a:gd name="connsiteX4" fmla="*/ 829818 w 829818"/>
              <a:gd name="connsiteY4" fmla="*/ 0 h 594055"/>
              <a:gd name="connsiteX0" fmla="*/ 0 w 829818"/>
              <a:gd name="connsiteY0" fmla="*/ 594055 h 594055"/>
              <a:gd name="connsiteX1" fmla="*/ 130009 w 829818"/>
              <a:gd name="connsiteY1" fmla="*/ 486755 h 594055"/>
              <a:gd name="connsiteX2" fmla="*/ 295583 w 829818"/>
              <a:gd name="connsiteY2" fmla="*/ 324506 h 594055"/>
              <a:gd name="connsiteX3" fmla="*/ 501357 w 829818"/>
              <a:gd name="connsiteY3" fmla="*/ 83036 h 594055"/>
              <a:gd name="connsiteX4" fmla="*/ 829818 w 829818"/>
              <a:gd name="connsiteY4" fmla="*/ 0 h 594055"/>
              <a:gd name="connsiteX0" fmla="*/ 0 w 829818"/>
              <a:gd name="connsiteY0" fmla="*/ 594055 h 594055"/>
              <a:gd name="connsiteX1" fmla="*/ 130009 w 829818"/>
              <a:gd name="connsiteY1" fmla="*/ 486755 h 594055"/>
              <a:gd name="connsiteX2" fmla="*/ 292345 w 829818"/>
              <a:gd name="connsiteY2" fmla="*/ 266264 h 594055"/>
              <a:gd name="connsiteX3" fmla="*/ 501357 w 829818"/>
              <a:gd name="connsiteY3" fmla="*/ 83036 h 594055"/>
              <a:gd name="connsiteX4" fmla="*/ 829818 w 829818"/>
              <a:gd name="connsiteY4" fmla="*/ 0 h 594055"/>
              <a:gd name="connsiteX0" fmla="*/ 0 w 829818"/>
              <a:gd name="connsiteY0" fmla="*/ 594055 h 594055"/>
              <a:gd name="connsiteX1" fmla="*/ 130009 w 829818"/>
              <a:gd name="connsiteY1" fmla="*/ 486755 h 594055"/>
              <a:gd name="connsiteX2" fmla="*/ 292345 w 829818"/>
              <a:gd name="connsiteY2" fmla="*/ 266264 h 594055"/>
              <a:gd name="connsiteX3" fmla="*/ 501357 w 829818"/>
              <a:gd name="connsiteY3" fmla="*/ 83036 h 594055"/>
              <a:gd name="connsiteX4" fmla="*/ 518832 w 829818"/>
              <a:gd name="connsiteY4" fmla="*/ 8589 h 594055"/>
              <a:gd name="connsiteX5" fmla="*/ 829818 w 829818"/>
              <a:gd name="connsiteY5" fmla="*/ 0 h 594055"/>
              <a:gd name="connsiteX0" fmla="*/ 0 w 829818"/>
              <a:gd name="connsiteY0" fmla="*/ 594055 h 594055"/>
              <a:gd name="connsiteX1" fmla="*/ 130009 w 829818"/>
              <a:gd name="connsiteY1" fmla="*/ 486755 h 594055"/>
              <a:gd name="connsiteX2" fmla="*/ 292345 w 829818"/>
              <a:gd name="connsiteY2" fmla="*/ 266264 h 594055"/>
              <a:gd name="connsiteX3" fmla="*/ 501357 w 829818"/>
              <a:gd name="connsiteY3" fmla="*/ 83036 h 594055"/>
              <a:gd name="connsiteX4" fmla="*/ 518832 w 829818"/>
              <a:gd name="connsiteY4" fmla="*/ 8589 h 594055"/>
              <a:gd name="connsiteX5" fmla="*/ 829818 w 829818"/>
              <a:gd name="connsiteY5" fmla="*/ 0 h 594055"/>
              <a:gd name="connsiteX0" fmla="*/ 0 w 829818"/>
              <a:gd name="connsiteY0" fmla="*/ 594055 h 594055"/>
              <a:gd name="connsiteX1" fmla="*/ 130009 w 829818"/>
              <a:gd name="connsiteY1" fmla="*/ 486755 h 594055"/>
              <a:gd name="connsiteX2" fmla="*/ 292345 w 829818"/>
              <a:gd name="connsiteY2" fmla="*/ 266264 h 594055"/>
              <a:gd name="connsiteX3" fmla="*/ 501357 w 829818"/>
              <a:gd name="connsiteY3" fmla="*/ 83036 h 594055"/>
              <a:gd name="connsiteX4" fmla="*/ 518832 w 829818"/>
              <a:gd name="connsiteY4" fmla="*/ 8589 h 594055"/>
              <a:gd name="connsiteX5" fmla="*/ 829818 w 829818"/>
              <a:gd name="connsiteY5" fmla="*/ 0 h 594055"/>
              <a:gd name="connsiteX0" fmla="*/ 0 w 829818"/>
              <a:gd name="connsiteY0" fmla="*/ 594055 h 594055"/>
              <a:gd name="connsiteX1" fmla="*/ 130009 w 829818"/>
              <a:gd name="connsiteY1" fmla="*/ 486755 h 594055"/>
              <a:gd name="connsiteX2" fmla="*/ 292345 w 829818"/>
              <a:gd name="connsiteY2" fmla="*/ 266264 h 594055"/>
              <a:gd name="connsiteX3" fmla="*/ 501357 w 829818"/>
              <a:gd name="connsiteY3" fmla="*/ 83036 h 594055"/>
              <a:gd name="connsiteX4" fmla="*/ 518832 w 829818"/>
              <a:gd name="connsiteY4" fmla="*/ 8589 h 594055"/>
              <a:gd name="connsiteX5" fmla="*/ 829818 w 829818"/>
              <a:gd name="connsiteY5" fmla="*/ 0 h 594055"/>
              <a:gd name="connsiteX0" fmla="*/ 0 w 829818"/>
              <a:gd name="connsiteY0" fmla="*/ 594055 h 594055"/>
              <a:gd name="connsiteX1" fmla="*/ 130009 w 829818"/>
              <a:gd name="connsiteY1" fmla="*/ 486755 h 594055"/>
              <a:gd name="connsiteX2" fmla="*/ 292345 w 829818"/>
              <a:gd name="connsiteY2" fmla="*/ 266264 h 594055"/>
              <a:gd name="connsiteX3" fmla="*/ 518832 w 829818"/>
              <a:gd name="connsiteY3" fmla="*/ 8589 h 594055"/>
              <a:gd name="connsiteX4" fmla="*/ 829818 w 829818"/>
              <a:gd name="connsiteY4" fmla="*/ 0 h 594055"/>
              <a:gd name="connsiteX0" fmla="*/ 0 w 826580"/>
              <a:gd name="connsiteY0" fmla="*/ 652297 h 652297"/>
              <a:gd name="connsiteX1" fmla="*/ 130009 w 826580"/>
              <a:gd name="connsiteY1" fmla="*/ 544997 h 652297"/>
              <a:gd name="connsiteX2" fmla="*/ 292345 w 826580"/>
              <a:gd name="connsiteY2" fmla="*/ 324506 h 652297"/>
              <a:gd name="connsiteX3" fmla="*/ 518832 w 826580"/>
              <a:gd name="connsiteY3" fmla="*/ 66831 h 652297"/>
              <a:gd name="connsiteX4" fmla="*/ 826580 w 826580"/>
              <a:gd name="connsiteY4" fmla="*/ 0 h 652297"/>
              <a:gd name="connsiteX0" fmla="*/ 0 w 826580"/>
              <a:gd name="connsiteY0" fmla="*/ 661294 h 661294"/>
              <a:gd name="connsiteX1" fmla="*/ 130009 w 826580"/>
              <a:gd name="connsiteY1" fmla="*/ 553994 h 661294"/>
              <a:gd name="connsiteX2" fmla="*/ 292345 w 826580"/>
              <a:gd name="connsiteY2" fmla="*/ 333503 h 661294"/>
              <a:gd name="connsiteX3" fmla="*/ 518832 w 826580"/>
              <a:gd name="connsiteY3" fmla="*/ 75828 h 661294"/>
              <a:gd name="connsiteX4" fmla="*/ 826580 w 826580"/>
              <a:gd name="connsiteY4" fmla="*/ 8997 h 661294"/>
              <a:gd name="connsiteX0" fmla="*/ 0 w 826580"/>
              <a:gd name="connsiteY0" fmla="*/ 675219 h 675219"/>
              <a:gd name="connsiteX1" fmla="*/ 130009 w 826580"/>
              <a:gd name="connsiteY1" fmla="*/ 567919 h 675219"/>
              <a:gd name="connsiteX2" fmla="*/ 292345 w 826580"/>
              <a:gd name="connsiteY2" fmla="*/ 347428 h 675219"/>
              <a:gd name="connsiteX3" fmla="*/ 518832 w 826580"/>
              <a:gd name="connsiteY3" fmla="*/ 89753 h 675219"/>
              <a:gd name="connsiteX4" fmla="*/ 826580 w 826580"/>
              <a:gd name="connsiteY4" fmla="*/ 22922 h 675219"/>
              <a:gd name="connsiteX0" fmla="*/ 0 w 826580"/>
              <a:gd name="connsiteY0" fmla="*/ 675219 h 675219"/>
              <a:gd name="connsiteX1" fmla="*/ 130009 w 826580"/>
              <a:gd name="connsiteY1" fmla="*/ 567919 h 675219"/>
              <a:gd name="connsiteX2" fmla="*/ 292345 w 826580"/>
              <a:gd name="connsiteY2" fmla="*/ 347428 h 675219"/>
              <a:gd name="connsiteX3" fmla="*/ 518832 w 826580"/>
              <a:gd name="connsiteY3" fmla="*/ 89753 h 675219"/>
              <a:gd name="connsiteX4" fmla="*/ 826580 w 826580"/>
              <a:gd name="connsiteY4" fmla="*/ 22922 h 675219"/>
              <a:gd name="connsiteX0" fmla="*/ 0 w 826580"/>
              <a:gd name="connsiteY0" fmla="*/ 680187 h 680187"/>
              <a:gd name="connsiteX1" fmla="*/ 130009 w 826580"/>
              <a:gd name="connsiteY1" fmla="*/ 572887 h 680187"/>
              <a:gd name="connsiteX2" fmla="*/ 292345 w 826580"/>
              <a:gd name="connsiteY2" fmla="*/ 352396 h 680187"/>
              <a:gd name="connsiteX3" fmla="*/ 518832 w 826580"/>
              <a:gd name="connsiteY3" fmla="*/ 94721 h 680187"/>
              <a:gd name="connsiteX4" fmla="*/ 826580 w 826580"/>
              <a:gd name="connsiteY4" fmla="*/ 27890 h 680187"/>
              <a:gd name="connsiteX0" fmla="*/ 0 w 797005"/>
              <a:gd name="connsiteY0" fmla="*/ 960826 h 960826"/>
              <a:gd name="connsiteX1" fmla="*/ 130009 w 797005"/>
              <a:gd name="connsiteY1" fmla="*/ 853526 h 960826"/>
              <a:gd name="connsiteX2" fmla="*/ 292345 w 797005"/>
              <a:gd name="connsiteY2" fmla="*/ 633035 h 960826"/>
              <a:gd name="connsiteX3" fmla="*/ 518832 w 797005"/>
              <a:gd name="connsiteY3" fmla="*/ 375360 h 960826"/>
              <a:gd name="connsiteX4" fmla="*/ 797005 w 797005"/>
              <a:gd name="connsiteY4" fmla="*/ 9267 h 960826"/>
              <a:gd name="connsiteX0" fmla="*/ 0 w 797005"/>
              <a:gd name="connsiteY0" fmla="*/ 960826 h 960826"/>
              <a:gd name="connsiteX1" fmla="*/ 130009 w 797005"/>
              <a:gd name="connsiteY1" fmla="*/ 853526 h 960826"/>
              <a:gd name="connsiteX2" fmla="*/ 289387 w 797005"/>
              <a:gd name="connsiteY2" fmla="*/ 559883 h 960826"/>
              <a:gd name="connsiteX3" fmla="*/ 518832 w 797005"/>
              <a:gd name="connsiteY3" fmla="*/ 375360 h 960826"/>
              <a:gd name="connsiteX4" fmla="*/ 797005 w 797005"/>
              <a:gd name="connsiteY4" fmla="*/ 9267 h 960826"/>
              <a:gd name="connsiteX0" fmla="*/ 0 w 797005"/>
              <a:gd name="connsiteY0" fmla="*/ 962273 h 962273"/>
              <a:gd name="connsiteX1" fmla="*/ 130009 w 797005"/>
              <a:gd name="connsiteY1" fmla="*/ 854973 h 962273"/>
              <a:gd name="connsiteX2" fmla="*/ 289387 w 797005"/>
              <a:gd name="connsiteY2" fmla="*/ 561330 h 962273"/>
              <a:gd name="connsiteX3" fmla="*/ 512917 w 797005"/>
              <a:gd name="connsiteY3" fmla="*/ 316955 h 962273"/>
              <a:gd name="connsiteX4" fmla="*/ 797005 w 797005"/>
              <a:gd name="connsiteY4" fmla="*/ 10714 h 962273"/>
              <a:gd name="connsiteX0" fmla="*/ 0 w 666996"/>
              <a:gd name="connsiteY0" fmla="*/ 854973 h 854973"/>
              <a:gd name="connsiteX1" fmla="*/ 159378 w 666996"/>
              <a:gd name="connsiteY1" fmla="*/ 561330 h 854973"/>
              <a:gd name="connsiteX2" fmla="*/ 382908 w 666996"/>
              <a:gd name="connsiteY2" fmla="*/ 316955 h 854973"/>
              <a:gd name="connsiteX3" fmla="*/ 666996 w 666996"/>
              <a:gd name="connsiteY3" fmla="*/ 10714 h 854973"/>
              <a:gd name="connsiteX0" fmla="*/ 0 w 649251"/>
              <a:gd name="connsiteY0" fmla="*/ 768520 h 768520"/>
              <a:gd name="connsiteX1" fmla="*/ 141633 w 649251"/>
              <a:gd name="connsiteY1" fmla="*/ 561330 h 768520"/>
              <a:gd name="connsiteX2" fmla="*/ 365163 w 649251"/>
              <a:gd name="connsiteY2" fmla="*/ 316955 h 768520"/>
              <a:gd name="connsiteX3" fmla="*/ 649251 w 649251"/>
              <a:gd name="connsiteY3" fmla="*/ 10714 h 768520"/>
              <a:gd name="connsiteX0" fmla="*/ 0 w 649251"/>
              <a:gd name="connsiteY0" fmla="*/ 767523 h 767523"/>
              <a:gd name="connsiteX1" fmla="*/ 141633 w 649251"/>
              <a:gd name="connsiteY1" fmla="*/ 560333 h 767523"/>
              <a:gd name="connsiteX2" fmla="*/ 379836 w 649251"/>
              <a:gd name="connsiteY2" fmla="*/ 355363 h 767523"/>
              <a:gd name="connsiteX3" fmla="*/ 649251 w 649251"/>
              <a:gd name="connsiteY3" fmla="*/ 9717 h 767523"/>
              <a:gd name="connsiteX0" fmla="*/ 0 w 649251"/>
              <a:gd name="connsiteY0" fmla="*/ 767523 h 767523"/>
              <a:gd name="connsiteX1" fmla="*/ 141633 w 649251"/>
              <a:gd name="connsiteY1" fmla="*/ 560333 h 767523"/>
              <a:gd name="connsiteX2" fmla="*/ 379836 w 649251"/>
              <a:gd name="connsiteY2" fmla="*/ 355363 h 767523"/>
              <a:gd name="connsiteX3" fmla="*/ 649251 w 649251"/>
              <a:gd name="connsiteY3" fmla="*/ 9717 h 767523"/>
              <a:gd name="connsiteX0" fmla="*/ 0 w 649251"/>
              <a:gd name="connsiteY0" fmla="*/ 767523 h 767523"/>
              <a:gd name="connsiteX1" fmla="*/ 86609 w 649251"/>
              <a:gd name="connsiteY1" fmla="*/ 437739 h 767523"/>
              <a:gd name="connsiteX2" fmla="*/ 379836 w 649251"/>
              <a:gd name="connsiteY2" fmla="*/ 355363 h 767523"/>
              <a:gd name="connsiteX3" fmla="*/ 649251 w 649251"/>
              <a:gd name="connsiteY3" fmla="*/ 9717 h 767523"/>
              <a:gd name="connsiteX0" fmla="*/ 0 w 649251"/>
              <a:gd name="connsiteY0" fmla="*/ 767833 h 767833"/>
              <a:gd name="connsiteX1" fmla="*/ 86609 w 649251"/>
              <a:gd name="connsiteY1" fmla="*/ 438049 h 767833"/>
              <a:gd name="connsiteX2" fmla="*/ 379836 w 649251"/>
              <a:gd name="connsiteY2" fmla="*/ 342538 h 767833"/>
              <a:gd name="connsiteX3" fmla="*/ 649251 w 649251"/>
              <a:gd name="connsiteY3" fmla="*/ 10027 h 767833"/>
              <a:gd name="connsiteX0" fmla="*/ 0 w 649251"/>
              <a:gd name="connsiteY0" fmla="*/ 767833 h 767833"/>
              <a:gd name="connsiteX1" fmla="*/ 86609 w 649251"/>
              <a:gd name="connsiteY1" fmla="*/ 438049 h 767833"/>
              <a:gd name="connsiteX2" fmla="*/ 379836 w 649251"/>
              <a:gd name="connsiteY2" fmla="*/ 342538 h 767833"/>
              <a:gd name="connsiteX3" fmla="*/ 649251 w 649251"/>
              <a:gd name="connsiteY3" fmla="*/ 10027 h 767833"/>
              <a:gd name="connsiteX0" fmla="*/ 0 w 649251"/>
              <a:gd name="connsiteY0" fmla="*/ 767247 h 767247"/>
              <a:gd name="connsiteX1" fmla="*/ 86609 w 649251"/>
              <a:gd name="connsiteY1" fmla="*/ 437463 h 767247"/>
              <a:gd name="connsiteX2" fmla="*/ 379836 w 649251"/>
              <a:gd name="connsiteY2" fmla="*/ 341952 h 767247"/>
              <a:gd name="connsiteX3" fmla="*/ 649251 w 649251"/>
              <a:gd name="connsiteY3" fmla="*/ 9441 h 767247"/>
              <a:gd name="connsiteX0" fmla="*/ 0 w 653075"/>
              <a:gd name="connsiteY0" fmla="*/ 785991 h 785991"/>
              <a:gd name="connsiteX1" fmla="*/ 86609 w 653075"/>
              <a:gd name="connsiteY1" fmla="*/ 456207 h 785991"/>
              <a:gd name="connsiteX2" fmla="*/ 379836 w 653075"/>
              <a:gd name="connsiteY2" fmla="*/ 360696 h 785991"/>
              <a:gd name="connsiteX3" fmla="*/ 649251 w 653075"/>
              <a:gd name="connsiteY3" fmla="*/ 28185 h 785991"/>
              <a:gd name="connsiteX0" fmla="*/ 0 w 649251"/>
              <a:gd name="connsiteY0" fmla="*/ 757806 h 757806"/>
              <a:gd name="connsiteX1" fmla="*/ 86609 w 649251"/>
              <a:gd name="connsiteY1" fmla="*/ 428022 h 757806"/>
              <a:gd name="connsiteX2" fmla="*/ 379836 w 649251"/>
              <a:gd name="connsiteY2" fmla="*/ 332511 h 757806"/>
              <a:gd name="connsiteX3" fmla="*/ 649251 w 649251"/>
              <a:gd name="connsiteY3" fmla="*/ 0 h 75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251" h="757806">
                <a:moveTo>
                  <a:pt x="0" y="757806"/>
                </a:moveTo>
                <a:cubicBezTo>
                  <a:pt x="48231" y="690982"/>
                  <a:pt x="23303" y="498905"/>
                  <a:pt x="86609" y="428022"/>
                </a:cubicBezTo>
                <a:cubicBezTo>
                  <a:pt x="149915" y="357139"/>
                  <a:pt x="292633" y="362175"/>
                  <a:pt x="379836" y="332511"/>
                </a:cubicBezTo>
                <a:cubicBezTo>
                  <a:pt x="443320" y="308541"/>
                  <a:pt x="493734" y="272091"/>
                  <a:pt x="649251" y="0"/>
                </a:cubicBezTo>
              </a:path>
            </a:pathLst>
          </a:custGeom>
          <a:noFill/>
          <a:ln w="25400">
            <a:solidFill>
              <a:srgbClr val="007A37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Diamond 74"/>
          <p:cNvSpPr/>
          <p:nvPr/>
        </p:nvSpPr>
        <p:spPr>
          <a:xfrm>
            <a:off x="1487234" y="5491229"/>
            <a:ext cx="62501" cy="115122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2191638" y="5125253"/>
            <a:ext cx="297704" cy="26861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5305756" y="2558626"/>
            <a:ext cx="640095" cy="1005288"/>
          </a:xfrm>
          <a:custGeom>
            <a:avLst/>
            <a:gdLst>
              <a:gd name="connsiteX0" fmla="*/ 0 w 624045"/>
              <a:gd name="connsiteY0" fmla="*/ 923067 h 923067"/>
              <a:gd name="connsiteX1" fmla="*/ 95340 w 624045"/>
              <a:gd name="connsiteY1" fmla="*/ 624045 h 923067"/>
              <a:gd name="connsiteX2" fmla="*/ 190680 w 624045"/>
              <a:gd name="connsiteY2" fmla="*/ 459367 h 923067"/>
              <a:gd name="connsiteX3" fmla="*/ 372693 w 624045"/>
              <a:gd name="connsiteY3" fmla="*/ 203681 h 923067"/>
              <a:gd name="connsiteX4" fmla="*/ 624045 w 624045"/>
              <a:gd name="connsiteY4" fmla="*/ 0 h 923067"/>
              <a:gd name="connsiteX0" fmla="*/ 0 w 624045"/>
              <a:gd name="connsiteY0" fmla="*/ 923067 h 923067"/>
              <a:gd name="connsiteX1" fmla="*/ 99674 w 624045"/>
              <a:gd name="connsiteY1" fmla="*/ 641380 h 923067"/>
              <a:gd name="connsiteX2" fmla="*/ 190680 w 624045"/>
              <a:gd name="connsiteY2" fmla="*/ 459367 h 923067"/>
              <a:gd name="connsiteX3" fmla="*/ 372693 w 624045"/>
              <a:gd name="connsiteY3" fmla="*/ 203681 h 923067"/>
              <a:gd name="connsiteX4" fmla="*/ 624045 w 624045"/>
              <a:gd name="connsiteY4" fmla="*/ 0 h 92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045" h="923067">
                <a:moveTo>
                  <a:pt x="0" y="923067"/>
                </a:moveTo>
                <a:cubicBezTo>
                  <a:pt x="31780" y="812197"/>
                  <a:pt x="67894" y="718663"/>
                  <a:pt x="99674" y="641380"/>
                </a:cubicBezTo>
                <a:cubicBezTo>
                  <a:pt x="131454" y="564097"/>
                  <a:pt x="145177" y="532317"/>
                  <a:pt x="190680" y="459367"/>
                </a:cubicBezTo>
                <a:cubicBezTo>
                  <a:pt x="236183" y="386417"/>
                  <a:pt x="300466" y="280242"/>
                  <a:pt x="372693" y="203681"/>
                </a:cubicBezTo>
                <a:cubicBezTo>
                  <a:pt x="444921" y="127120"/>
                  <a:pt x="534483" y="63560"/>
                  <a:pt x="624045" y="0"/>
                </a:cubicBezTo>
              </a:path>
            </a:pathLst>
          </a:custGeom>
          <a:noFill/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 rot="16200000">
            <a:off x="-6119" y="2565404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IMPACT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4472666" y="6118359"/>
            <a:ext cx="884694" cy="4494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TIME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1138692" y="5560398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00099"/>
                </a:solidFill>
              </a:rPr>
              <a:t>Breakthroughs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6666" y="1831967"/>
            <a:ext cx="22687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1F497D"/>
                </a:solidFill>
              </a:rPr>
              <a:t> M1 Steel Pot /Woven Liner</a:t>
            </a:r>
          </a:p>
        </p:txBody>
      </p:sp>
      <p:sp>
        <p:nvSpPr>
          <p:cNvPr id="120" name="Diamond 119"/>
          <p:cNvSpPr/>
          <p:nvPr/>
        </p:nvSpPr>
        <p:spPr>
          <a:xfrm>
            <a:off x="1068287" y="5480925"/>
            <a:ext cx="62501" cy="115122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320" y="5859659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1943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026932" y="5859659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1980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209239" y="5015646"/>
            <a:ext cx="3033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50"/>
                </a:solidFill>
              </a:rPr>
              <a:t>Disruptive Innovations</a:t>
            </a:r>
          </a:p>
        </p:txBody>
      </p:sp>
      <p:sp>
        <p:nvSpPr>
          <p:cNvPr id="178" name="TextBox 177"/>
          <p:cNvSpPr txBox="1"/>
          <p:nvPr/>
        </p:nvSpPr>
        <p:spPr>
          <a:xfrm rot="16200000">
            <a:off x="573802" y="1788439"/>
            <a:ext cx="22388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BBB59">
                    <a:lumMod val="50000"/>
                  </a:srgbClr>
                </a:solidFill>
              </a:rPr>
              <a:t>Fragmentary and 45 Cal protection</a:t>
            </a:r>
          </a:p>
        </p:txBody>
      </p:sp>
      <p:sp>
        <p:nvSpPr>
          <p:cNvPr id="195" name="TextBox 194"/>
          <p:cNvSpPr txBox="1"/>
          <p:nvPr/>
        </p:nvSpPr>
        <p:spPr>
          <a:xfrm rot="16200000">
            <a:off x="1100193" y="1681777"/>
            <a:ext cx="214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rgbClr val="1F497D"/>
                </a:solidFill>
              </a:rPr>
              <a:t>PASGT</a:t>
            </a:r>
            <a:r>
              <a:rPr lang="en-US" sz="1000" dirty="0">
                <a:solidFill>
                  <a:srgbClr val="1F497D"/>
                </a:solidFill>
              </a:rPr>
              <a:t>/ Aramid Fiber/ Kevlar</a:t>
            </a:r>
          </a:p>
        </p:txBody>
      </p:sp>
      <p:sp>
        <p:nvSpPr>
          <p:cNvPr id="196" name="TextBox 195"/>
          <p:cNvSpPr txBox="1"/>
          <p:nvPr/>
        </p:nvSpPr>
        <p:spPr>
          <a:xfrm rot="16200000">
            <a:off x="1465654" y="1740213"/>
            <a:ext cx="208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BBB59">
                    <a:lumMod val="50000"/>
                  </a:srgbClr>
                </a:solidFill>
              </a:rPr>
              <a:t>Fragmentary and 9mm protection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439267" y="585928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2005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5048727" y="585928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2010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389074" y="586984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2013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7396773" y="585928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2015</a:t>
            </a:r>
          </a:p>
        </p:txBody>
      </p:sp>
      <p:sp>
        <p:nvSpPr>
          <p:cNvPr id="222" name="TextBox 221"/>
          <p:cNvSpPr txBox="1"/>
          <p:nvPr/>
        </p:nvSpPr>
        <p:spPr>
          <a:xfrm rot="16200000">
            <a:off x="1849449" y="1875326"/>
            <a:ext cx="2566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rgbClr val="1F497D"/>
                </a:solidFill>
              </a:rPr>
              <a:t>Advanced Combat Helmet</a:t>
            </a:r>
            <a:endParaRPr lang="en-US" sz="1000" dirty="0">
              <a:solidFill>
                <a:srgbClr val="1F497D"/>
              </a:solidFill>
            </a:endParaRPr>
          </a:p>
          <a:p>
            <a:pPr algn="r"/>
            <a:r>
              <a:rPr lang="en-US" sz="1000" dirty="0">
                <a:solidFill>
                  <a:srgbClr val="1F497D"/>
                </a:solidFill>
              </a:rPr>
              <a:t>Improved Kevlar ® and </a:t>
            </a:r>
            <a:r>
              <a:rPr lang="en-US" sz="1000" dirty="0" err="1">
                <a:solidFill>
                  <a:srgbClr val="1F497D"/>
                </a:solidFill>
              </a:rPr>
              <a:t>Twaron</a:t>
            </a:r>
            <a:r>
              <a:rPr lang="en-US" sz="1000" dirty="0">
                <a:solidFill>
                  <a:srgbClr val="1F497D"/>
                </a:solidFill>
              </a:rPr>
              <a:t> ®</a:t>
            </a:r>
          </a:p>
        </p:txBody>
      </p:sp>
      <p:sp>
        <p:nvSpPr>
          <p:cNvPr id="224" name="TextBox 223"/>
          <p:cNvSpPr txBox="1"/>
          <p:nvPr/>
        </p:nvSpPr>
        <p:spPr>
          <a:xfrm rot="16200000">
            <a:off x="4317800" y="1304686"/>
            <a:ext cx="1167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1F497D"/>
                </a:solidFill>
              </a:rPr>
              <a:t>FAST </a:t>
            </a:r>
            <a:r>
              <a:rPr lang="en-US" sz="1000" dirty="0">
                <a:solidFill>
                  <a:srgbClr val="1F497D"/>
                </a:solidFill>
              </a:rPr>
              <a:t>Helmet</a:t>
            </a:r>
          </a:p>
        </p:txBody>
      </p:sp>
      <p:sp>
        <p:nvSpPr>
          <p:cNvPr id="228" name="TextBox 227"/>
          <p:cNvSpPr txBox="1"/>
          <p:nvPr/>
        </p:nvSpPr>
        <p:spPr>
          <a:xfrm rot="16200000">
            <a:off x="4784170" y="1294912"/>
            <a:ext cx="17128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BBB59">
                    <a:lumMod val="50000"/>
                  </a:srgbClr>
                </a:solidFill>
              </a:rPr>
              <a:t>UHMWPE (</a:t>
            </a:r>
            <a:r>
              <a:rPr lang="en-US" sz="1000" dirty="0" err="1">
                <a:solidFill>
                  <a:srgbClr val="9BBB59">
                    <a:lumMod val="50000"/>
                  </a:srgbClr>
                </a:solidFill>
              </a:rPr>
              <a:t>Dyneema</a:t>
            </a:r>
            <a:r>
              <a:rPr lang="en-US" sz="1000" dirty="0">
                <a:solidFill>
                  <a:srgbClr val="9BBB59">
                    <a:lumMod val="50000"/>
                  </a:srgbClr>
                </a:solidFill>
              </a:rPr>
              <a:t> ® and Spectra ®) and Carbon Fiber</a:t>
            </a:r>
          </a:p>
        </p:txBody>
      </p:sp>
      <p:sp>
        <p:nvSpPr>
          <p:cNvPr id="229" name="TextBox 228"/>
          <p:cNvSpPr txBox="1"/>
          <p:nvPr/>
        </p:nvSpPr>
        <p:spPr>
          <a:xfrm rot="16200000">
            <a:off x="3022501" y="1440560"/>
            <a:ext cx="2064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BBB59">
                    <a:lumMod val="50000"/>
                  </a:srgbClr>
                </a:solidFill>
              </a:rPr>
              <a:t> Primary changes in design and suspension; improved aramids</a:t>
            </a:r>
          </a:p>
          <a:p>
            <a:pPr algn="r"/>
            <a:r>
              <a:rPr lang="en-US" sz="1000" dirty="0">
                <a:solidFill>
                  <a:srgbClr val="9BBB59">
                    <a:lumMod val="50000"/>
                  </a:srgbClr>
                </a:solidFill>
              </a:rPr>
              <a:t>Fragmentary and 9mm protection</a:t>
            </a:r>
          </a:p>
          <a:p>
            <a:pPr algn="r"/>
            <a:endParaRPr lang="en-US" sz="10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 rot="16200000">
            <a:off x="5782166" y="1121398"/>
            <a:ext cx="11553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1F497D">
                    <a:lumMod val="75000"/>
                  </a:srgbClr>
                </a:solidFill>
              </a:rPr>
              <a:t>Enhance Combat Helmet </a:t>
            </a:r>
            <a:r>
              <a:rPr lang="en-US" sz="1000" b="1" dirty="0">
                <a:solidFill>
                  <a:srgbClr val="1F497D">
                    <a:lumMod val="75000"/>
                  </a:srgbClr>
                </a:solidFill>
              </a:rPr>
              <a:t>ECH</a:t>
            </a:r>
          </a:p>
        </p:txBody>
      </p:sp>
      <p:sp>
        <p:nvSpPr>
          <p:cNvPr id="236" name="Oval 235"/>
          <p:cNvSpPr/>
          <p:nvPr/>
        </p:nvSpPr>
        <p:spPr>
          <a:xfrm>
            <a:off x="4980538" y="3625249"/>
            <a:ext cx="297704" cy="26861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5997558" y="2221972"/>
            <a:ext cx="297704" cy="26861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8352966" y="5859659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2030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5302202" y="3455893"/>
            <a:ext cx="1776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2nd Gen 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06609" y="5758462"/>
            <a:ext cx="304756" cy="256479"/>
            <a:chOff x="1506609" y="5681459"/>
            <a:chExt cx="304756" cy="256479"/>
          </a:xfrm>
        </p:grpSpPr>
        <p:sp>
          <p:nvSpPr>
            <p:cNvPr id="7" name="Rectangle 6"/>
            <p:cNvSpPr/>
            <p:nvPr/>
          </p:nvSpPr>
          <p:spPr>
            <a:xfrm>
              <a:off x="1605380" y="5797526"/>
              <a:ext cx="116164" cy="4972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631725" y="5681459"/>
              <a:ext cx="179640" cy="239601"/>
            </a:xfrm>
            <a:custGeom>
              <a:avLst/>
              <a:gdLst>
                <a:gd name="connsiteX0" fmla="*/ 0 w 295161"/>
                <a:gd name="connsiteY0" fmla="*/ 11494 h 325378"/>
                <a:gd name="connsiteX1" fmla="*/ 182880 w 295161"/>
                <a:gd name="connsiteY1" fmla="*/ 29782 h 325378"/>
                <a:gd name="connsiteX2" fmla="*/ 109728 w 295161"/>
                <a:gd name="connsiteY2" fmla="*/ 267526 h 325378"/>
                <a:gd name="connsiteX3" fmla="*/ 283464 w 295161"/>
                <a:gd name="connsiteY3" fmla="*/ 322390 h 325378"/>
                <a:gd name="connsiteX4" fmla="*/ 265176 w 295161"/>
                <a:gd name="connsiteY4" fmla="*/ 313246 h 325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161" h="325378">
                  <a:moveTo>
                    <a:pt x="0" y="11494"/>
                  </a:moveTo>
                  <a:cubicBezTo>
                    <a:pt x="82296" y="-698"/>
                    <a:pt x="164592" y="-12890"/>
                    <a:pt x="182880" y="29782"/>
                  </a:cubicBezTo>
                  <a:cubicBezTo>
                    <a:pt x="201168" y="72454"/>
                    <a:pt x="92964" y="218758"/>
                    <a:pt x="109728" y="267526"/>
                  </a:cubicBezTo>
                  <a:cubicBezTo>
                    <a:pt x="126492" y="316294"/>
                    <a:pt x="257556" y="314770"/>
                    <a:pt x="283464" y="322390"/>
                  </a:cubicBezTo>
                  <a:cubicBezTo>
                    <a:pt x="309372" y="330010"/>
                    <a:pt x="287274" y="321628"/>
                    <a:pt x="265176" y="31324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1506609" y="5698337"/>
              <a:ext cx="179640" cy="239601"/>
            </a:xfrm>
            <a:custGeom>
              <a:avLst/>
              <a:gdLst>
                <a:gd name="connsiteX0" fmla="*/ 0 w 295161"/>
                <a:gd name="connsiteY0" fmla="*/ 11494 h 325378"/>
                <a:gd name="connsiteX1" fmla="*/ 182880 w 295161"/>
                <a:gd name="connsiteY1" fmla="*/ 29782 h 325378"/>
                <a:gd name="connsiteX2" fmla="*/ 109728 w 295161"/>
                <a:gd name="connsiteY2" fmla="*/ 267526 h 325378"/>
                <a:gd name="connsiteX3" fmla="*/ 283464 w 295161"/>
                <a:gd name="connsiteY3" fmla="*/ 322390 h 325378"/>
                <a:gd name="connsiteX4" fmla="*/ 265176 w 295161"/>
                <a:gd name="connsiteY4" fmla="*/ 313246 h 325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161" h="325378">
                  <a:moveTo>
                    <a:pt x="0" y="11494"/>
                  </a:moveTo>
                  <a:cubicBezTo>
                    <a:pt x="82296" y="-698"/>
                    <a:pt x="164592" y="-12890"/>
                    <a:pt x="182880" y="29782"/>
                  </a:cubicBezTo>
                  <a:cubicBezTo>
                    <a:pt x="201168" y="72454"/>
                    <a:pt x="92964" y="218758"/>
                    <a:pt x="109728" y="267526"/>
                  </a:cubicBezTo>
                  <a:cubicBezTo>
                    <a:pt x="126492" y="316294"/>
                    <a:pt x="257556" y="314770"/>
                    <a:pt x="283464" y="322390"/>
                  </a:cubicBezTo>
                  <a:cubicBezTo>
                    <a:pt x="309372" y="330010"/>
                    <a:pt x="287274" y="321628"/>
                    <a:pt x="265176" y="31324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Freeform 8"/>
          <p:cNvSpPr/>
          <p:nvPr/>
        </p:nvSpPr>
        <p:spPr>
          <a:xfrm>
            <a:off x="1025911" y="1462164"/>
            <a:ext cx="6726147" cy="3914620"/>
          </a:xfrm>
          <a:custGeom>
            <a:avLst/>
            <a:gdLst>
              <a:gd name="connsiteX0" fmla="*/ 0 w 6726147"/>
              <a:gd name="connsiteY0" fmla="*/ 3895657 h 3931643"/>
              <a:gd name="connsiteX1" fmla="*/ 868680 w 6726147"/>
              <a:gd name="connsiteY1" fmla="*/ 3813361 h 3931643"/>
              <a:gd name="connsiteX2" fmla="*/ 2240280 w 6726147"/>
              <a:gd name="connsiteY2" fmla="*/ 2917249 h 3931643"/>
              <a:gd name="connsiteX3" fmla="*/ 3968496 w 6726147"/>
              <a:gd name="connsiteY3" fmla="*/ 1957129 h 3931643"/>
              <a:gd name="connsiteX4" fmla="*/ 4562856 w 6726147"/>
              <a:gd name="connsiteY4" fmla="*/ 777553 h 3931643"/>
              <a:gd name="connsiteX5" fmla="*/ 6601968 w 6726147"/>
              <a:gd name="connsiteY5" fmla="*/ 46033 h 3931643"/>
              <a:gd name="connsiteX6" fmla="*/ 6327648 w 6726147"/>
              <a:gd name="connsiteY6" fmla="*/ 137473 h 3931643"/>
              <a:gd name="connsiteX0" fmla="*/ 0 w 6726147"/>
              <a:gd name="connsiteY0" fmla="*/ 3895657 h 3914054"/>
              <a:gd name="connsiteX1" fmla="*/ 938128 w 6726147"/>
              <a:gd name="connsiteY1" fmla="*/ 3755487 h 3914054"/>
              <a:gd name="connsiteX2" fmla="*/ 2240280 w 6726147"/>
              <a:gd name="connsiteY2" fmla="*/ 2917249 h 3914054"/>
              <a:gd name="connsiteX3" fmla="*/ 3968496 w 6726147"/>
              <a:gd name="connsiteY3" fmla="*/ 1957129 h 3914054"/>
              <a:gd name="connsiteX4" fmla="*/ 4562856 w 6726147"/>
              <a:gd name="connsiteY4" fmla="*/ 777553 h 3914054"/>
              <a:gd name="connsiteX5" fmla="*/ 6601968 w 6726147"/>
              <a:gd name="connsiteY5" fmla="*/ 46033 h 3914054"/>
              <a:gd name="connsiteX6" fmla="*/ 6327648 w 6726147"/>
              <a:gd name="connsiteY6" fmla="*/ 137473 h 3914054"/>
              <a:gd name="connsiteX0" fmla="*/ 0 w 6726147"/>
              <a:gd name="connsiteY0" fmla="*/ 3895657 h 3914054"/>
              <a:gd name="connsiteX1" fmla="*/ 938128 w 6726147"/>
              <a:gd name="connsiteY1" fmla="*/ 3755487 h 3914054"/>
              <a:gd name="connsiteX2" fmla="*/ 2240280 w 6726147"/>
              <a:gd name="connsiteY2" fmla="*/ 2917249 h 3914054"/>
              <a:gd name="connsiteX3" fmla="*/ 3968496 w 6726147"/>
              <a:gd name="connsiteY3" fmla="*/ 1957129 h 3914054"/>
              <a:gd name="connsiteX4" fmla="*/ 4562856 w 6726147"/>
              <a:gd name="connsiteY4" fmla="*/ 777553 h 3914054"/>
              <a:gd name="connsiteX5" fmla="*/ 6601968 w 6726147"/>
              <a:gd name="connsiteY5" fmla="*/ 46033 h 3914054"/>
              <a:gd name="connsiteX6" fmla="*/ 6327648 w 6726147"/>
              <a:gd name="connsiteY6" fmla="*/ 137473 h 3914054"/>
              <a:gd name="connsiteX0" fmla="*/ 0 w 6726147"/>
              <a:gd name="connsiteY0" fmla="*/ 3895657 h 3914054"/>
              <a:gd name="connsiteX1" fmla="*/ 938128 w 6726147"/>
              <a:gd name="connsiteY1" fmla="*/ 3755487 h 3914054"/>
              <a:gd name="connsiteX2" fmla="*/ 2240280 w 6726147"/>
              <a:gd name="connsiteY2" fmla="*/ 2917249 h 3914054"/>
              <a:gd name="connsiteX3" fmla="*/ 3968496 w 6726147"/>
              <a:gd name="connsiteY3" fmla="*/ 1957129 h 3914054"/>
              <a:gd name="connsiteX4" fmla="*/ 4562856 w 6726147"/>
              <a:gd name="connsiteY4" fmla="*/ 777553 h 3914054"/>
              <a:gd name="connsiteX5" fmla="*/ 6601968 w 6726147"/>
              <a:gd name="connsiteY5" fmla="*/ 46033 h 3914054"/>
              <a:gd name="connsiteX6" fmla="*/ 6327648 w 6726147"/>
              <a:gd name="connsiteY6" fmla="*/ 137473 h 3914054"/>
              <a:gd name="connsiteX0" fmla="*/ 0 w 6726147"/>
              <a:gd name="connsiteY0" fmla="*/ 3895657 h 3914054"/>
              <a:gd name="connsiteX1" fmla="*/ 938128 w 6726147"/>
              <a:gd name="connsiteY1" fmla="*/ 3755487 h 3914054"/>
              <a:gd name="connsiteX2" fmla="*/ 2240280 w 6726147"/>
              <a:gd name="connsiteY2" fmla="*/ 2917249 h 3914054"/>
              <a:gd name="connsiteX3" fmla="*/ 3968496 w 6726147"/>
              <a:gd name="connsiteY3" fmla="*/ 1957129 h 3914054"/>
              <a:gd name="connsiteX4" fmla="*/ 4562856 w 6726147"/>
              <a:gd name="connsiteY4" fmla="*/ 777553 h 3914054"/>
              <a:gd name="connsiteX5" fmla="*/ 6601968 w 6726147"/>
              <a:gd name="connsiteY5" fmla="*/ 46033 h 3914054"/>
              <a:gd name="connsiteX6" fmla="*/ 6327648 w 6726147"/>
              <a:gd name="connsiteY6" fmla="*/ 137473 h 3914054"/>
              <a:gd name="connsiteX0" fmla="*/ 0 w 6726147"/>
              <a:gd name="connsiteY0" fmla="*/ 3895657 h 3914054"/>
              <a:gd name="connsiteX1" fmla="*/ 938128 w 6726147"/>
              <a:gd name="connsiteY1" fmla="*/ 3755487 h 3914054"/>
              <a:gd name="connsiteX2" fmla="*/ 2240280 w 6726147"/>
              <a:gd name="connsiteY2" fmla="*/ 2917249 h 3914054"/>
              <a:gd name="connsiteX3" fmla="*/ 3229277 w 6726147"/>
              <a:gd name="connsiteY3" fmla="*/ 2666269 h 3914054"/>
              <a:gd name="connsiteX4" fmla="*/ 3968496 w 6726147"/>
              <a:gd name="connsiteY4" fmla="*/ 1957129 h 3914054"/>
              <a:gd name="connsiteX5" fmla="*/ 4562856 w 6726147"/>
              <a:gd name="connsiteY5" fmla="*/ 777553 h 3914054"/>
              <a:gd name="connsiteX6" fmla="*/ 6601968 w 6726147"/>
              <a:gd name="connsiteY6" fmla="*/ 46033 h 3914054"/>
              <a:gd name="connsiteX7" fmla="*/ 6327648 w 6726147"/>
              <a:gd name="connsiteY7" fmla="*/ 137473 h 3914054"/>
              <a:gd name="connsiteX0" fmla="*/ 0 w 6726147"/>
              <a:gd name="connsiteY0" fmla="*/ 3895657 h 3906700"/>
              <a:gd name="connsiteX1" fmla="*/ 938128 w 6726147"/>
              <a:gd name="connsiteY1" fmla="*/ 3755487 h 3906700"/>
              <a:gd name="connsiteX2" fmla="*/ 1680256 w 6726147"/>
              <a:gd name="connsiteY2" fmla="*/ 3266770 h 3906700"/>
              <a:gd name="connsiteX3" fmla="*/ 2240280 w 6726147"/>
              <a:gd name="connsiteY3" fmla="*/ 2917249 h 3906700"/>
              <a:gd name="connsiteX4" fmla="*/ 3229277 w 6726147"/>
              <a:gd name="connsiteY4" fmla="*/ 2666269 h 3906700"/>
              <a:gd name="connsiteX5" fmla="*/ 3968496 w 6726147"/>
              <a:gd name="connsiteY5" fmla="*/ 1957129 h 3906700"/>
              <a:gd name="connsiteX6" fmla="*/ 4562856 w 6726147"/>
              <a:gd name="connsiteY6" fmla="*/ 777553 h 3906700"/>
              <a:gd name="connsiteX7" fmla="*/ 6601968 w 6726147"/>
              <a:gd name="connsiteY7" fmla="*/ 46033 h 3906700"/>
              <a:gd name="connsiteX8" fmla="*/ 6327648 w 6726147"/>
              <a:gd name="connsiteY8" fmla="*/ 137473 h 3906700"/>
              <a:gd name="connsiteX0" fmla="*/ 0 w 6726147"/>
              <a:gd name="connsiteY0" fmla="*/ 3895657 h 3906700"/>
              <a:gd name="connsiteX1" fmla="*/ 938128 w 6726147"/>
              <a:gd name="connsiteY1" fmla="*/ 3755487 h 3906700"/>
              <a:gd name="connsiteX2" fmla="*/ 1680256 w 6726147"/>
              <a:gd name="connsiteY2" fmla="*/ 3266770 h 3906700"/>
              <a:gd name="connsiteX3" fmla="*/ 2240280 w 6726147"/>
              <a:gd name="connsiteY3" fmla="*/ 2917249 h 3906700"/>
              <a:gd name="connsiteX4" fmla="*/ 3229277 w 6726147"/>
              <a:gd name="connsiteY4" fmla="*/ 2666269 h 3906700"/>
              <a:gd name="connsiteX5" fmla="*/ 3968496 w 6726147"/>
              <a:gd name="connsiteY5" fmla="*/ 1957129 h 3906700"/>
              <a:gd name="connsiteX6" fmla="*/ 4562856 w 6726147"/>
              <a:gd name="connsiteY6" fmla="*/ 777553 h 3906700"/>
              <a:gd name="connsiteX7" fmla="*/ 6601968 w 6726147"/>
              <a:gd name="connsiteY7" fmla="*/ 46033 h 3906700"/>
              <a:gd name="connsiteX8" fmla="*/ 6327648 w 6726147"/>
              <a:gd name="connsiteY8" fmla="*/ 137473 h 3906700"/>
              <a:gd name="connsiteX0" fmla="*/ 0 w 6726147"/>
              <a:gd name="connsiteY0" fmla="*/ 3895657 h 3908088"/>
              <a:gd name="connsiteX1" fmla="*/ 938128 w 6726147"/>
              <a:gd name="connsiteY1" fmla="*/ 3755487 h 3908088"/>
              <a:gd name="connsiteX2" fmla="*/ 1673432 w 6726147"/>
              <a:gd name="connsiteY2" fmla="*/ 3178060 h 3908088"/>
              <a:gd name="connsiteX3" fmla="*/ 2240280 w 6726147"/>
              <a:gd name="connsiteY3" fmla="*/ 2917249 h 3908088"/>
              <a:gd name="connsiteX4" fmla="*/ 3229277 w 6726147"/>
              <a:gd name="connsiteY4" fmla="*/ 2666269 h 3908088"/>
              <a:gd name="connsiteX5" fmla="*/ 3968496 w 6726147"/>
              <a:gd name="connsiteY5" fmla="*/ 1957129 h 3908088"/>
              <a:gd name="connsiteX6" fmla="*/ 4562856 w 6726147"/>
              <a:gd name="connsiteY6" fmla="*/ 777553 h 3908088"/>
              <a:gd name="connsiteX7" fmla="*/ 6601968 w 6726147"/>
              <a:gd name="connsiteY7" fmla="*/ 46033 h 3908088"/>
              <a:gd name="connsiteX8" fmla="*/ 6327648 w 6726147"/>
              <a:gd name="connsiteY8" fmla="*/ 137473 h 3908088"/>
              <a:gd name="connsiteX0" fmla="*/ 0 w 6726147"/>
              <a:gd name="connsiteY0" fmla="*/ 3895657 h 3908088"/>
              <a:gd name="connsiteX1" fmla="*/ 938128 w 6726147"/>
              <a:gd name="connsiteY1" fmla="*/ 3755487 h 3908088"/>
              <a:gd name="connsiteX2" fmla="*/ 1673432 w 6726147"/>
              <a:gd name="connsiteY2" fmla="*/ 3178060 h 3908088"/>
              <a:gd name="connsiteX3" fmla="*/ 2240280 w 6726147"/>
              <a:gd name="connsiteY3" fmla="*/ 2917249 h 3908088"/>
              <a:gd name="connsiteX4" fmla="*/ 3229277 w 6726147"/>
              <a:gd name="connsiteY4" fmla="*/ 2666269 h 3908088"/>
              <a:gd name="connsiteX5" fmla="*/ 3968496 w 6726147"/>
              <a:gd name="connsiteY5" fmla="*/ 1957129 h 3908088"/>
              <a:gd name="connsiteX6" fmla="*/ 4562856 w 6726147"/>
              <a:gd name="connsiteY6" fmla="*/ 777553 h 3908088"/>
              <a:gd name="connsiteX7" fmla="*/ 6601968 w 6726147"/>
              <a:gd name="connsiteY7" fmla="*/ 46033 h 3908088"/>
              <a:gd name="connsiteX8" fmla="*/ 6327648 w 6726147"/>
              <a:gd name="connsiteY8" fmla="*/ 137473 h 3908088"/>
              <a:gd name="connsiteX0" fmla="*/ 0 w 6726147"/>
              <a:gd name="connsiteY0" fmla="*/ 3895657 h 3908088"/>
              <a:gd name="connsiteX1" fmla="*/ 938128 w 6726147"/>
              <a:gd name="connsiteY1" fmla="*/ 3755487 h 3908088"/>
              <a:gd name="connsiteX2" fmla="*/ 1673432 w 6726147"/>
              <a:gd name="connsiteY2" fmla="*/ 3178060 h 3908088"/>
              <a:gd name="connsiteX3" fmla="*/ 2240280 w 6726147"/>
              <a:gd name="connsiteY3" fmla="*/ 2917249 h 3908088"/>
              <a:gd name="connsiteX4" fmla="*/ 3229277 w 6726147"/>
              <a:gd name="connsiteY4" fmla="*/ 2666269 h 3908088"/>
              <a:gd name="connsiteX5" fmla="*/ 3968496 w 6726147"/>
              <a:gd name="connsiteY5" fmla="*/ 1957129 h 3908088"/>
              <a:gd name="connsiteX6" fmla="*/ 4562856 w 6726147"/>
              <a:gd name="connsiteY6" fmla="*/ 777553 h 3908088"/>
              <a:gd name="connsiteX7" fmla="*/ 6601968 w 6726147"/>
              <a:gd name="connsiteY7" fmla="*/ 46033 h 3908088"/>
              <a:gd name="connsiteX8" fmla="*/ 6327648 w 6726147"/>
              <a:gd name="connsiteY8" fmla="*/ 137473 h 3908088"/>
              <a:gd name="connsiteX0" fmla="*/ 0 w 6726147"/>
              <a:gd name="connsiteY0" fmla="*/ 3895657 h 3914620"/>
              <a:gd name="connsiteX1" fmla="*/ 938128 w 6726147"/>
              <a:gd name="connsiteY1" fmla="*/ 3755487 h 3914620"/>
              <a:gd name="connsiteX2" fmla="*/ 1523307 w 6726147"/>
              <a:gd name="connsiteY2" fmla="*/ 2898281 h 3914620"/>
              <a:gd name="connsiteX3" fmla="*/ 2240280 w 6726147"/>
              <a:gd name="connsiteY3" fmla="*/ 2917249 h 3914620"/>
              <a:gd name="connsiteX4" fmla="*/ 3229277 w 6726147"/>
              <a:gd name="connsiteY4" fmla="*/ 2666269 h 3914620"/>
              <a:gd name="connsiteX5" fmla="*/ 3968496 w 6726147"/>
              <a:gd name="connsiteY5" fmla="*/ 1957129 h 3914620"/>
              <a:gd name="connsiteX6" fmla="*/ 4562856 w 6726147"/>
              <a:gd name="connsiteY6" fmla="*/ 777553 h 3914620"/>
              <a:gd name="connsiteX7" fmla="*/ 6601968 w 6726147"/>
              <a:gd name="connsiteY7" fmla="*/ 46033 h 3914620"/>
              <a:gd name="connsiteX8" fmla="*/ 6327648 w 6726147"/>
              <a:gd name="connsiteY8" fmla="*/ 137473 h 3914620"/>
              <a:gd name="connsiteX0" fmla="*/ 0 w 6726147"/>
              <a:gd name="connsiteY0" fmla="*/ 3895657 h 3914620"/>
              <a:gd name="connsiteX1" fmla="*/ 938128 w 6726147"/>
              <a:gd name="connsiteY1" fmla="*/ 3755487 h 3914620"/>
              <a:gd name="connsiteX2" fmla="*/ 1523307 w 6726147"/>
              <a:gd name="connsiteY2" fmla="*/ 2898281 h 3914620"/>
              <a:gd name="connsiteX3" fmla="*/ 2288047 w 6726147"/>
              <a:gd name="connsiteY3" fmla="*/ 2814891 h 3914620"/>
              <a:gd name="connsiteX4" fmla="*/ 3229277 w 6726147"/>
              <a:gd name="connsiteY4" fmla="*/ 2666269 h 3914620"/>
              <a:gd name="connsiteX5" fmla="*/ 3968496 w 6726147"/>
              <a:gd name="connsiteY5" fmla="*/ 1957129 h 3914620"/>
              <a:gd name="connsiteX6" fmla="*/ 4562856 w 6726147"/>
              <a:gd name="connsiteY6" fmla="*/ 777553 h 3914620"/>
              <a:gd name="connsiteX7" fmla="*/ 6601968 w 6726147"/>
              <a:gd name="connsiteY7" fmla="*/ 46033 h 3914620"/>
              <a:gd name="connsiteX8" fmla="*/ 6327648 w 6726147"/>
              <a:gd name="connsiteY8" fmla="*/ 137473 h 3914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6147" h="3914620">
                <a:moveTo>
                  <a:pt x="0" y="3895657"/>
                </a:moveTo>
                <a:cubicBezTo>
                  <a:pt x="247650" y="3936043"/>
                  <a:pt x="684244" y="3921716"/>
                  <a:pt x="938128" y="3755487"/>
                </a:cubicBezTo>
                <a:cubicBezTo>
                  <a:pt x="1192012" y="3589258"/>
                  <a:pt x="1128860" y="3031163"/>
                  <a:pt x="1523307" y="2898281"/>
                </a:cubicBezTo>
                <a:cubicBezTo>
                  <a:pt x="1740332" y="2758575"/>
                  <a:pt x="2003719" y="2853560"/>
                  <a:pt x="2288047" y="2814891"/>
                </a:cubicBezTo>
                <a:cubicBezTo>
                  <a:pt x="2572375" y="2776222"/>
                  <a:pt x="2941241" y="2826289"/>
                  <a:pt x="3229277" y="2666269"/>
                </a:cubicBezTo>
                <a:cubicBezTo>
                  <a:pt x="3517313" y="2506249"/>
                  <a:pt x="3746233" y="2271915"/>
                  <a:pt x="3968496" y="1957129"/>
                </a:cubicBezTo>
                <a:cubicBezTo>
                  <a:pt x="4190759" y="1642343"/>
                  <a:pt x="4123944" y="1096069"/>
                  <a:pt x="4562856" y="777553"/>
                </a:cubicBezTo>
                <a:cubicBezTo>
                  <a:pt x="5001768" y="459037"/>
                  <a:pt x="6307836" y="152713"/>
                  <a:pt x="6601968" y="46033"/>
                </a:cubicBezTo>
                <a:cubicBezTo>
                  <a:pt x="6896100" y="-60647"/>
                  <a:pt x="6611874" y="38413"/>
                  <a:pt x="6327648" y="137473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6" name="Picture 7" descr="m1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13" y="3082370"/>
            <a:ext cx="554804" cy="77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3" descr="C:\Users\lionel.r.vargas\Desktop\pasgt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704" y="2935394"/>
            <a:ext cx="708023" cy="863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TextBox 13"/>
          <p:cNvSpPr txBox="1">
            <a:spLocks noChangeArrowheads="1"/>
          </p:cNvSpPr>
          <p:nvPr/>
        </p:nvSpPr>
        <p:spPr bwMode="auto">
          <a:xfrm>
            <a:off x="-5886" y="3887696"/>
            <a:ext cx="8306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100" b="1" baseline="0" dirty="0"/>
              <a:t>Helmet </a:t>
            </a:r>
          </a:p>
          <a:p>
            <a:r>
              <a:rPr lang="en-US" altLang="en-US" sz="1100" b="1" baseline="0" dirty="0"/>
              <a:t>Materials</a:t>
            </a:r>
          </a:p>
        </p:txBody>
      </p:sp>
      <p:sp>
        <p:nvSpPr>
          <p:cNvPr id="138" name="TextBox 82"/>
          <p:cNvSpPr txBox="1">
            <a:spLocks noChangeArrowheads="1"/>
          </p:cNvSpPr>
          <p:nvPr/>
        </p:nvSpPr>
        <p:spPr bwMode="auto">
          <a:xfrm>
            <a:off x="22096" y="4318148"/>
            <a:ext cx="1371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100" b="1" baseline="0" dirty="0"/>
              <a:t>Areal </a:t>
            </a:r>
          </a:p>
          <a:p>
            <a:r>
              <a:rPr lang="en-US" altLang="en-US" sz="1100" b="1" baseline="0" dirty="0"/>
              <a:t>Density</a:t>
            </a:r>
          </a:p>
        </p:txBody>
      </p:sp>
      <p:sp>
        <p:nvSpPr>
          <p:cNvPr id="144" name="TextBox 80"/>
          <p:cNvSpPr txBox="1">
            <a:spLocks noChangeArrowheads="1"/>
          </p:cNvSpPr>
          <p:nvPr/>
        </p:nvSpPr>
        <p:spPr bwMode="auto">
          <a:xfrm>
            <a:off x="-13688" y="4715861"/>
            <a:ext cx="13716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100" b="1" baseline="0" dirty="0"/>
              <a:t>Tenacity</a:t>
            </a:r>
          </a:p>
        </p:txBody>
      </p:sp>
      <p:pic>
        <p:nvPicPr>
          <p:cNvPr id="145" name="Picture 4" descr="C:\Users\lionel.r.vargas\Desktop\ach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548" y="2870534"/>
            <a:ext cx="727089" cy="73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36" descr="Ops-Core-FAST-helmet-Multic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614" y="2036190"/>
            <a:ext cx="712930" cy="7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" name="Rectangle 49"/>
          <p:cNvSpPr>
            <a:spLocks noChangeArrowheads="1"/>
          </p:cNvSpPr>
          <p:nvPr/>
        </p:nvSpPr>
        <p:spPr bwMode="auto">
          <a:xfrm>
            <a:off x="833959" y="3880932"/>
            <a:ext cx="100262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Hadfield Steel </a:t>
            </a:r>
          </a:p>
          <a:p>
            <a:pPr algn="ctr"/>
            <a:r>
              <a:rPr lang="en-US" altLang="en-US" sz="900" b="1" baseline="0" dirty="0"/>
              <a:t>Fabric/woven Liner</a:t>
            </a:r>
            <a:endParaRPr lang="en-US" altLang="en-US" sz="900" b="1" dirty="0"/>
          </a:p>
        </p:txBody>
      </p:sp>
      <p:sp>
        <p:nvSpPr>
          <p:cNvPr id="176" name="Rectangle 55"/>
          <p:cNvSpPr>
            <a:spLocks noChangeArrowheads="1"/>
          </p:cNvSpPr>
          <p:nvPr/>
        </p:nvSpPr>
        <p:spPr bwMode="auto">
          <a:xfrm>
            <a:off x="2287911" y="3880130"/>
            <a:ext cx="1652680" cy="2308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Aramid Fiber (Kevlar ®)</a:t>
            </a:r>
            <a:endParaRPr lang="en-US" altLang="en-US" sz="9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829" y="862977"/>
            <a:ext cx="674851" cy="690967"/>
          </a:xfrm>
          <a:prstGeom prst="rect">
            <a:avLst/>
          </a:prstGeom>
        </p:spPr>
      </p:pic>
      <p:sp>
        <p:nvSpPr>
          <p:cNvPr id="179" name="Rectangle 83"/>
          <p:cNvSpPr>
            <a:spLocks noChangeArrowheads="1"/>
          </p:cNvSpPr>
          <p:nvPr/>
        </p:nvSpPr>
        <p:spPr bwMode="auto">
          <a:xfrm>
            <a:off x="806715" y="4500786"/>
            <a:ext cx="104933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2.2 psf</a:t>
            </a:r>
            <a:endParaRPr lang="en-US" altLang="en-US" sz="900" b="1" dirty="0"/>
          </a:p>
        </p:txBody>
      </p:sp>
      <p:sp>
        <p:nvSpPr>
          <p:cNvPr id="180" name="Rectangle 84"/>
          <p:cNvSpPr>
            <a:spLocks noChangeArrowheads="1"/>
          </p:cNvSpPr>
          <p:nvPr/>
        </p:nvSpPr>
        <p:spPr bwMode="auto">
          <a:xfrm>
            <a:off x="1828202" y="4534923"/>
            <a:ext cx="10509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2.2 psf</a:t>
            </a:r>
            <a:endParaRPr lang="en-US" altLang="en-US" sz="900" b="1" dirty="0"/>
          </a:p>
        </p:txBody>
      </p:sp>
      <p:sp>
        <p:nvSpPr>
          <p:cNvPr id="181" name="Rectangle 92"/>
          <p:cNvSpPr>
            <a:spLocks noChangeArrowheads="1"/>
          </p:cNvSpPr>
          <p:nvPr/>
        </p:nvSpPr>
        <p:spPr bwMode="auto">
          <a:xfrm>
            <a:off x="1828202" y="4683870"/>
            <a:ext cx="10509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23 gpd</a:t>
            </a:r>
            <a:endParaRPr lang="en-US" altLang="en-US" sz="900" b="1" dirty="0"/>
          </a:p>
        </p:txBody>
      </p:sp>
      <p:sp>
        <p:nvSpPr>
          <p:cNvPr id="15" name="Rectangle 14"/>
          <p:cNvSpPr/>
          <p:nvPr/>
        </p:nvSpPr>
        <p:spPr>
          <a:xfrm>
            <a:off x="2667134" y="5281282"/>
            <a:ext cx="18429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00" b="1" dirty="0">
                <a:solidFill>
                  <a:srgbClr val="00B050"/>
                </a:solidFill>
                <a:latin typeface="Arial" charset="0"/>
                <a:ea typeface="ＭＳ Ｐゴシック" pitchFamily="28" charset="-128"/>
              </a:rPr>
              <a:t>Material Revolution: Synthetic Ballistic Material</a:t>
            </a:r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3196030" y="4538132"/>
            <a:ext cx="104933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2.2 psf</a:t>
            </a:r>
            <a:endParaRPr lang="en-US" altLang="en-US" sz="900" b="1" dirty="0"/>
          </a:p>
        </p:txBody>
      </p: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3191605" y="4685489"/>
            <a:ext cx="10509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27 gpd</a:t>
            </a:r>
            <a:endParaRPr lang="en-US" altLang="en-US" sz="900" b="1" dirty="0"/>
          </a:p>
        </p:txBody>
      </p:sp>
      <p:sp>
        <p:nvSpPr>
          <p:cNvPr id="186" name="TextBox 185"/>
          <p:cNvSpPr txBox="1"/>
          <p:nvPr/>
        </p:nvSpPr>
        <p:spPr>
          <a:xfrm>
            <a:off x="5156389" y="3718578"/>
            <a:ext cx="18448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000" b="1" baseline="0" dirty="0">
                <a:latin typeface="Arial" charset="0"/>
                <a:ea typeface="ＭＳ Ｐゴシック" pitchFamily="28" charset="-128"/>
              </a:rPr>
              <a:t> </a:t>
            </a:r>
            <a:r>
              <a:rPr lang="en-US" sz="1000" b="1" baseline="0" dirty="0">
                <a:solidFill>
                  <a:srgbClr val="00B050"/>
                </a:solidFill>
                <a:latin typeface="Arial" charset="0"/>
                <a:ea typeface="ＭＳ Ｐゴシック" pitchFamily="28" charset="-128"/>
              </a:rPr>
              <a:t>Aggressive innovation in  design, manufacturing and materials</a:t>
            </a:r>
            <a:endParaRPr lang="en-US" sz="1000" b="1" dirty="0">
              <a:solidFill>
                <a:srgbClr val="00B050"/>
              </a:solidFill>
              <a:latin typeface="Arial" charset="0"/>
              <a:ea typeface="ＭＳ Ｐゴシック" pitchFamily="28" charset="-128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023381" y="2326508"/>
            <a:ext cx="1679222" cy="54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000" b="1" baseline="0" dirty="0">
                <a:solidFill>
                  <a:srgbClr val="00B050"/>
                </a:solidFill>
                <a:latin typeface="Arial" charset="0"/>
                <a:ea typeface="ＭＳ Ｐゴシック" pitchFamily="28" charset="-128"/>
              </a:rPr>
              <a:t> First helmet with specified frag </a:t>
            </a:r>
            <a:r>
              <a:rPr lang="en-US" sz="1000" b="1" i="1" u="sng" baseline="0" dirty="0">
                <a:solidFill>
                  <a:srgbClr val="00B050"/>
                </a:solidFill>
                <a:latin typeface="Arial" charset="0"/>
                <a:ea typeface="ＭＳ Ｐゴシック" pitchFamily="28" charset="-128"/>
              </a:rPr>
              <a:t>and</a:t>
            </a:r>
            <a:r>
              <a:rPr lang="en-US" sz="1000" b="1" baseline="0" dirty="0">
                <a:solidFill>
                  <a:srgbClr val="00B050"/>
                </a:solidFill>
                <a:latin typeface="Arial" charset="0"/>
                <a:ea typeface="ＭＳ Ｐゴシック" pitchFamily="28" charset="-128"/>
              </a:rPr>
              <a:t> small arms protection</a:t>
            </a:r>
            <a:endParaRPr lang="en-US" sz="1000" b="1" dirty="0">
              <a:solidFill>
                <a:srgbClr val="00B050"/>
              </a:solidFill>
              <a:latin typeface="Arial" charset="0"/>
              <a:ea typeface="ＭＳ Ｐゴシック" pitchFamily="28" charset="-128"/>
            </a:endParaRPr>
          </a:p>
        </p:txBody>
      </p:sp>
      <p:sp>
        <p:nvSpPr>
          <p:cNvPr id="188" name="Rectangle 86"/>
          <p:cNvSpPr>
            <a:spLocks noChangeArrowheads="1"/>
          </p:cNvSpPr>
          <p:nvPr/>
        </p:nvSpPr>
        <p:spPr bwMode="auto">
          <a:xfrm>
            <a:off x="4740965" y="4526626"/>
            <a:ext cx="10509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1.8 psf</a:t>
            </a:r>
            <a:endParaRPr lang="en-US" altLang="en-US" sz="900" b="1" dirty="0"/>
          </a:p>
        </p:txBody>
      </p:sp>
      <p:sp>
        <p:nvSpPr>
          <p:cNvPr id="190" name="Rectangle 95"/>
          <p:cNvSpPr>
            <a:spLocks noChangeArrowheads="1"/>
          </p:cNvSpPr>
          <p:nvPr/>
        </p:nvSpPr>
        <p:spPr bwMode="auto">
          <a:xfrm>
            <a:off x="4749451" y="4726981"/>
            <a:ext cx="104933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34 gpd</a:t>
            </a:r>
            <a:endParaRPr lang="en-US" altLang="en-US" sz="900" b="1" dirty="0"/>
          </a:p>
        </p:txBody>
      </p:sp>
      <p:sp>
        <p:nvSpPr>
          <p:cNvPr id="191" name="Rectangle 87"/>
          <p:cNvSpPr>
            <a:spLocks noChangeArrowheads="1"/>
          </p:cNvSpPr>
          <p:nvPr/>
        </p:nvSpPr>
        <p:spPr bwMode="auto">
          <a:xfrm>
            <a:off x="6198035" y="4546091"/>
            <a:ext cx="1270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2.2 psf</a:t>
            </a:r>
            <a:endParaRPr lang="en-US" altLang="en-US" sz="900" b="1" dirty="0"/>
          </a:p>
        </p:txBody>
      </p:sp>
      <p:sp>
        <p:nvSpPr>
          <p:cNvPr id="193" name="Rectangle 97"/>
          <p:cNvSpPr>
            <a:spLocks noChangeArrowheads="1"/>
          </p:cNvSpPr>
          <p:nvPr/>
        </p:nvSpPr>
        <p:spPr bwMode="auto">
          <a:xfrm>
            <a:off x="6308367" y="4726981"/>
            <a:ext cx="10493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40+ gpd</a:t>
            </a:r>
            <a:endParaRPr lang="en-US" altLang="en-US" sz="900" b="1" dirty="0"/>
          </a:p>
        </p:txBody>
      </p:sp>
      <p:sp>
        <p:nvSpPr>
          <p:cNvPr id="201" name="Freeform 200"/>
          <p:cNvSpPr/>
          <p:nvPr/>
        </p:nvSpPr>
        <p:spPr>
          <a:xfrm>
            <a:off x="6279066" y="1727202"/>
            <a:ext cx="1194461" cy="451809"/>
          </a:xfrm>
          <a:custGeom>
            <a:avLst/>
            <a:gdLst>
              <a:gd name="connsiteX0" fmla="*/ 0 w 624045"/>
              <a:gd name="connsiteY0" fmla="*/ 923067 h 923067"/>
              <a:gd name="connsiteX1" fmla="*/ 95340 w 624045"/>
              <a:gd name="connsiteY1" fmla="*/ 624045 h 923067"/>
              <a:gd name="connsiteX2" fmla="*/ 190680 w 624045"/>
              <a:gd name="connsiteY2" fmla="*/ 459367 h 923067"/>
              <a:gd name="connsiteX3" fmla="*/ 372693 w 624045"/>
              <a:gd name="connsiteY3" fmla="*/ 203681 h 923067"/>
              <a:gd name="connsiteX4" fmla="*/ 624045 w 624045"/>
              <a:gd name="connsiteY4" fmla="*/ 0 h 923067"/>
              <a:gd name="connsiteX0" fmla="*/ 0 w 624045"/>
              <a:gd name="connsiteY0" fmla="*/ 923067 h 923067"/>
              <a:gd name="connsiteX1" fmla="*/ 99674 w 624045"/>
              <a:gd name="connsiteY1" fmla="*/ 641380 h 923067"/>
              <a:gd name="connsiteX2" fmla="*/ 190680 w 624045"/>
              <a:gd name="connsiteY2" fmla="*/ 459367 h 923067"/>
              <a:gd name="connsiteX3" fmla="*/ 372693 w 624045"/>
              <a:gd name="connsiteY3" fmla="*/ 203681 h 923067"/>
              <a:gd name="connsiteX4" fmla="*/ 624045 w 624045"/>
              <a:gd name="connsiteY4" fmla="*/ 0 h 92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045" h="923067">
                <a:moveTo>
                  <a:pt x="0" y="923067"/>
                </a:moveTo>
                <a:cubicBezTo>
                  <a:pt x="31780" y="812197"/>
                  <a:pt x="67894" y="718663"/>
                  <a:pt x="99674" y="641380"/>
                </a:cubicBezTo>
                <a:cubicBezTo>
                  <a:pt x="131454" y="564097"/>
                  <a:pt x="145177" y="532317"/>
                  <a:pt x="190680" y="459367"/>
                </a:cubicBezTo>
                <a:cubicBezTo>
                  <a:pt x="236183" y="386417"/>
                  <a:pt x="300466" y="280242"/>
                  <a:pt x="372693" y="203681"/>
                </a:cubicBezTo>
                <a:cubicBezTo>
                  <a:pt x="444921" y="127120"/>
                  <a:pt x="534483" y="63560"/>
                  <a:pt x="624045" y="0"/>
                </a:cubicBezTo>
              </a:path>
            </a:pathLst>
          </a:custGeom>
          <a:noFill/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6241886" y="2073754"/>
            <a:ext cx="1776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3rd Gen Systems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7859910" y="795036"/>
            <a:ext cx="982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Next Gen </a:t>
            </a:r>
          </a:p>
          <a:p>
            <a:r>
              <a:rPr lang="en-US" sz="1400" dirty="0">
                <a:solidFill>
                  <a:prstClr val="black"/>
                </a:solidFill>
              </a:rPr>
              <a:t>Systems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738766" y="2963159"/>
            <a:ext cx="1304784" cy="769441"/>
          </a:xfrm>
          <a:prstGeom prst="rect">
            <a:avLst/>
          </a:prstGeom>
          <a:solidFill>
            <a:schemeClr val="bg2">
              <a:lumMod val="50000"/>
              <a:alpha val="43137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600" b="1" baseline="0" dirty="0">
                <a:solidFill>
                  <a:srgbClr val="000099"/>
                </a:solidFill>
                <a:latin typeface="Arial" charset="0"/>
                <a:ea typeface="ＭＳ Ｐゴシック" pitchFamily="28" charset="-128"/>
              </a:rPr>
              <a:t> </a:t>
            </a:r>
            <a:r>
              <a:rPr lang="en-US" sz="1400" b="1" baseline="0" dirty="0">
                <a:solidFill>
                  <a:srgbClr val="000099"/>
                </a:solidFill>
                <a:latin typeface="Arial" charset="0"/>
                <a:ea typeface="ＭＳ Ｐゴシック" pitchFamily="28" charset="-128"/>
              </a:rPr>
              <a:t>Blunt Impact Protection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726717" y="1438937"/>
            <a:ext cx="1239442" cy="523220"/>
          </a:xfrm>
          <a:prstGeom prst="rect">
            <a:avLst/>
          </a:prstGeom>
          <a:solidFill>
            <a:schemeClr val="bg2">
              <a:lumMod val="50000"/>
              <a:alpha val="43137"/>
            </a:schemeClr>
          </a:solidFill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000099"/>
                </a:solidFill>
                <a:latin typeface="Arial" charset="0"/>
                <a:ea typeface="ＭＳ Ｐゴシック" pitchFamily="28" charset="-128"/>
              </a:rPr>
              <a:t>New 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000099"/>
                </a:solidFill>
                <a:latin typeface="Arial" charset="0"/>
                <a:ea typeface="ＭＳ Ｐゴシック" pitchFamily="28" charset="-128"/>
              </a:rPr>
              <a:t>2D Materials</a:t>
            </a:r>
          </a:p>
        </p:txBody>
      </p:sp>
      <p:sp>
        <p:nvSpPr>
          <p:cNvPr id="8" name="Rectangle 7"/>
          <p:cNvSpPr/>
          <p:nvPr/>
        </p:nvSpPr>
        <p:spPr>
          <a:xfrm>
            <a:off x="7738765" y="2097493"/>
            <a:ext cx="1258678" cy="738664"/>
          </a:xfrm>
          <a:prstGeom prst="rect">
            <a:avLst/>
          </a:prstGeom>
          <a:solidFill>
            <a:schemeClr val="bg2">
              <a:lumMod val="50000"/>
              <a:alpha val="43137"/>
            </a:schemeClr>
          </a:solidFill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000099"/>
                </a:solidFill>
                <a:latin typeface="Arial" charset="0"/>
                <a:ea typeface="ＭＳ Ｐゴシック" pitchFamily="28" charset="-128"/>
              </a:rPr>
              <a:t>Novel 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000099"/>
                </a:solidFill>
                <a:latin typeface="Arial" charset="0"/>
                <a:ea typeface="ＭＳ Ｐゴシック" pitchFamily="28" charset="-128"/>
              </a:rPr>
              <a:t>Protection 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000099"/>
                </a:solidFill>
                <a:latin typeface="Arial" charset="0"/>
                <a:ea typeface="ＭＳ Ｐゴシック" pitchFamily="28" charset="-128"/>
              </a:rPr>
              <a:t>Mechanisms</a:t>
            </a:r>
          </a:p>
        </p:txBody>
      </p:sp>
      <p:sp>
        <p:nvSpPr>
          <p:cNvPr id="84" name="Rectangle 55"/>
          <p:cNvSpPr>
            <a:spLocks noChangeArrowheads="1"/>
          </p:cNvSpPr>
          <p:nvPr/>
        </p:nvSpPr>
        <p:spPr bwMode="auto">
          <a:xfrm>
            <a:off x="5467991" y="2969772"/>
            <a:ext cx="173929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900" b="1" baseline="0" dirty="0"/>
              <a:t>UHMWPE  </a:t>
            </a:r>
            <a:r>
              <a:rPr lang="en-US" altLang="en-US" sz="900" b="1" baseline="0" dirty="0" err="1"/>
              <a:t>Dyneema</a:t>
            </a:r>
            <a:r>
              <a:rPr lang="en-US" altLang="en-US" sz="900" b="1" baseline="0" dirty="0"/>
              <a:t> &amp; Spectra Fiber ®</a:t>
            </a:r>
            <a:endParaRPr lang="en-US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314863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2E437-C665-AFD8-3E23-CC808725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characterization of our ability to envision the future of military technology – recent 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89FEF-8A43-EAC5-F946-000DEFA251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technology forecasts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59" y="1360628"/>
            <a:ext cx="8101747" cy="38950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98847" y="5632704"/>
            <a:ext cx="4476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Kott, A., &amp; Perconti, P. (2018). Long-term forecasts of military technologies for a 20–30 year horizon: An empirical assessment of accuracy. </a:t>
            </a:r>
            <a:r>
              <a:rPr lang="en-US" sz="1200" i="1" dirty="0"/>
              <a:t>Technological Forecasting and Social Change</a:t>
            </a:r>
            <a:r>
              <a:rPr lang="en-US" sz="1200" dirty="0"/>
              <a:t>, </a:t>
            </a:r>
            <a:r>
              <a:rPr lang="en-US" sz="1200" i="1" dirty="0"/>
              <a:t>137</a:t>
            </a:r>
            <a:r>
              <a:rPr lang="en-US" sz="1200" dirty="0"/>
              <a:t>, 272-279.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010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of SME assessments – 76%</a:t>
            </a:r>
          </a:p>
          <a:p>
            <a:endParaRPr lang="en-US" dirty="0"/>
          </a:p>
          <a:p>
            <a:r>
              <a:rPr lang="en-US" dirty="0"/>
              <a:t>Forecasts assessed above “half-true” – 81%</a:t>
            </a:r>
          </a:p>
          <a:p>
            <a:endParaRPr lang="en-US" dirty="0"/>
          </a:p>
          <a:p>
            <a:r>
              <a:rPr lang="en-US" dirty="0"/>
              <a:t>Forecasts assessed as “viable” – 89%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of “functional” forecasts is quite high!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8847" y="5632704"/>
            <a:ext cx="4476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Kott, A., &amp; Perconti, P. (2018). Long-term forecasts of military technologies for a 20–30 year horizon: An empirical assessment of accuracy. </a:t>
            </a:r>
            <a:r>
              <a:rPr lang="en-US" sz="1200" i="1" dirty="0"/>
              <a:t>Technological Forecasting and Social Change</a:t>
            </a:r>
            <a:r>
              <a:rPr lang="en-US" sz="1200" dirty="0"/>
              <a:t>, </a:t>
            </a:r>
            <a:r>
              <a:rPr lang="en-US" sz="1200" i="1" dirty="0"/>
              <a:t>137</a:t>
            </a:r>
            <a:r>
              <a:rPr lang="en-US" sz="1200" dirty="0"/>
              <a:t>, 272-279.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27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and future may surprise 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59" y="1360628"/>
            <a:ext cx="8101747" cy="38950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98847" y="5632704"/>
            <a:ext cx="4476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Kott, A., &amp; Perconti, P. (2018). Long-term forecasts of military technologies for a 20–30 year horizon: An empirical assessment of accuracy. </a:t>
            </a:r>
            <a:r>
              <a:rPr lang="en-US" sz="1200" i="1" dirty="0"/>
              <a:t>Technological Forecasting and Social Change</a:t>
            </a:r>
            <a:r>
              <a:rPr lang="en-US" sz="1200" dirty="0"/>
              <a:t>, </a:t>
            </a:r>
            <a:r>
              <a:rPr lang="en-US" sz="1200" i="1" dirty="0"/>
              <a:t>137</a:t>
            </a:r>
            <a:r>
              <a:rPr lang="en-US" sz="1200" dirty="0"/>
              <a:t>, 272-279.</a:t>
            </a:r>
          </a:p>
          <a:p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17B9F3-CF65-ECBD-3D89-44AC4D1AADB4}"/>
              </a:ext>
            </a:extLst>
          </p:cNvPr>
          <p:cNvSpPr/>
          <p:nvPr/>
        </p:nvSpPr>
        <p:spPr>
          <a:xfrm>
            <a:off x="246888" y="4169664"/>
            <a:ext cx="8728862" cy="182880"/>
          </a:xfrm>
          <a:prstGeom prst="rect">
            <a:avLst/>
          </a:prstGeom>
          <a:solidFill>
            <a:schemeClr val="tx2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7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2E437-C665-AFD8-3E23-CC808725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analysis of technology history (with implications for the future) – infantry small arms, 1200-2020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89FEF-8A43-EAC5-F946-000DEFA251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39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Exponential model:</a:t>
            </a:r>
          </a:p>
          <a:p>
            <a:pPr marL="171450" lvl="1" indent="0">
              <a:buNone/>
            </a:pPr>
            <a:endParaRPr lang="en-US" sz="1600" dirty="0"/>
          </a:p>
          <a:p>
            <a:pPr marL="171450" lvl="1" indent="0">
              <a:buNone/>
            </a:pPr>
            <a:r>
              <a:rPr lang="en-US" sz="1600" dirty="0"/>
              <a:t>	log(MOP) = p1 + p2*Year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34256" y="5850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Kott, A., Perconti, P., and Leslie, N. (2021). Anticipating the Next Technology, The Study of the 800-year Evolution in Small Arms. </a:t>
            </a:r>
            <a:r>
              <a:rPr lang="en-US" sz="1200" i="1" dirty="0"/>
              <a:t>Research-Technology Management</a:t>
            </a:r>
            <a:r>
              <a:rPr lang="en-US" sz="1200" dirty="0"/>
              <a:t>, v.64, n.4, pp.48-56</a:t>
            </a:r>
          </a:p>
        </p:txBody>
      </p:sp>
    </p:spTree>
    <p:extLst>
      <p:ext uri="{BB962C8B-B14F-4D97-AF65-F5344CB8AC3E}">
        <p14:creationId xmlns:p14="http://schemas.microsoft.com/office/powerpoint/2010/main" val="3249553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Exponential model:</a:t>
            </a:r>
          </a:p>
          <a:p>
            <a:pPr marL="171450" lvl="1" indent="0">
              <a:buNone/>
            </a:pPr>
            <a:endParaRPr lang="en-US" sz="1600" dirty="0"/>
          </a:p>
          <a:p>
            <a:pPr marL="171450" lvl="1" indent="0">
              <a:buNone/>
            </a:pPr>
            <a:r>
              <a:rPr lang="en-US" sz="1600" dirty="0"/>
              <a:t>	log(MOP) = p1 + p2*Year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1600" dirty="0"/>
              <a:t>Quadratic Exponential:</a:t>
            </a:r>
          </a:p>
          <a:p>
            <a:pPr marL="171450" lvl="1" indent="0">
              <a:buNone/>
            </a:pPr>
            <a:r>
              <a:rPr lang="en-US" sz="1600" dirty="0"/>
              <a:t>	log(MOP) = p1*(Year – p2)</a:t>
            </a:r>
            <a:r>
              <a:rPr lang="en-US" sz="2400" baseline="30000" dirty="0"/>
              <a:t>2</a:t>
            </a:r>
          </a:p>
          <a:p>
            <a:pPr lvl="1"/>
            <a:endParaRPr lang="en-US" sz="1600" b="1" dirty="0">
              <a:ea typeface="ＭＳ Ｐゴシック" charset="0"/>
            </a:endParaRPr>
          </a:p>
          <a:p>
            <a:pPr lvl="1"/>
            <a:endParaRPr lang="en-US" sz="1600" b="1" dirty="0">
              <a:ea typeface="ＭＳ Ｐゴシック" charset="0"/>
            </a:endParaRPr>
          </a:p>
          <a:p>
            <a:r>
              <a:rPr lang="en-US" sz="1600" dirty="0"/>
              <a:t>Piecewise Exponential: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b="0" dirty="0">
                <a:ea typeface="Arial" charset="0"/>
              </a:rPr>
              <a:t>	log(MOP) = p1 + p2*Year for Year &lt; Breakpoint; log(MOP) = p3 + p4*Year otherwise</a:t>
            </a:r>
          </a:p>
          <a:p>
            <a:pPr marL="0" indent="0">
              <a:buNone/>
            </a:pPr>
            <a:endParaRPr lang="en-US" sz="1600" b="0" dirty="0">
              <a:ea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34256" y="5850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Kott, A., Perconti, P., and Leslie, N. (2021). Anticipating the Next Technology, The Study of the 800-year Evolution in Small Arms. </a:t>
            </a:r>
            <a:r>
              <a:rPr lang="en-US" sz="1200" i="1" dirty="0"/>
              <a:t>Research-Technology Management</a:t>
            </a:r>
            <a:r>
              <a:rPr lang="en-US" sz="1200" dirty="0"/>
              <a:t>, v.64, n.4, pp.48-56</a:t>
            </a:r>
          </a:p>
        </p:txBody>
      </p:sp>
    </p:spTree>
    <p:extLst>
      <p:ext uri="{BB962C8B-B14F-4D97-AF65-F5344CB8AC3E}">
        <p14:creationId xmlns:p14="http://schemas.microsoft.com/office/powerpoint/2010/main" val="136736832"/>
      </p:ext>
    </p:extLst>
  </p:cSld>
  <p:clrMapOvr>
    <a:masterClrMapping/>
  </p:clrMapOvr>
</p:sld>
</file>

<file path=ppt/theme/theme1.xml><?xml version="1.0" encoding="utf-8"?>
<a:theme xmlns:a="http://schemas.openxmlformats.org/drawingml/2006/main" name="4_APPROVED FOR PUBLIC RELEASE">
  <a:themeElements>
    <a:clrScheme name="US Army Color Palette">
      <a:dk1>
        <a:srgbClr val="000000"/>
      </a:dk1>
      <a:lt1>
        <a:srgbClr val="FFFFFF"/>
      </a:lt1>
      <a:dk2>
        <a:srgbClr val="FFDA3D"/>
      </a:dk2>
      <a:lt2>
        <a:srgbClr val="CCCCCC"/>
      </a:lt2>
      <a:accent1>
        <a:srgbClr val="333C33"/>
      </a:accent1>
      <a:accent2>
        <a:srgbClr val="717365"/>
      </a:accent2>
      <a:accent3>
        <a:srgbClr val="BFB8AB"/>
      </a:accent3>
      <a:accent4>
        <a:srgbClr val="B8B9B2"/>
      </a:accent4>
      <a:accent5>
        <a:srgbClr val="DBDCD8"/>
      </a:accent5>
      <a:accent6>
        <a:srgbClr val="333333"/>
      </a:accent6>
      <a:hlink>
        <a:srgbClr val="FFDA3D"/>
      </a:hlink>
      <a:folHlink>
        <a:srgbClr val="BFB8A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APPROVED FOR PUBLIC RELEASE">
  <a:themeElements>
    <a:clrScheme name="US Army Color Palette">
      <a:dk1>
        <a:srgbClr val="000000"/>
      </a:dk1>
      <a:lt1>
        <a:srgbClr val="FFFFFF"/>
      </a:lt1>
      <a:dk2>
        <a:srgbClr val="FFDA3D"/>
      </a:dk2>
      <a:lt2>
        <a:srgbClr val="CCCCCC"/>
      </a:lt2>
      <a:accent1>
        <a:srgbClr val="333C33"/>
      </a:accent1>
      <a:accent2>
        <a:srgbClr val="717365"/>
      </a:accent2>
      <a:accent3>
        <a:srgbClr val="BFB8AB"/>
      </a:accent3>
      <a:accent4>
        <a:srgbClr val="B8B9B2"/>
      </a:accent4>
      <a:accent5>
        <a:srgbClr val="DBDCD8"/>
      </a:accent5>
      <a:accent6>
        <a:srgbClr val="333333"/>
      </a:accent6>
      <a:hlink>
        <a:srgbClr val="FFDA3D"/>
      </a:hlink>
      <a:folHlink>
        <a:srgbClr val="BFB8A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fde19-086f-497d-89b2-bbab565e48f6">S37QZM3HQXSZ-1683632891-8575</_dlc_DocId>
    <_dlc_DocIdUrl xmlns="134fde19-086f-497d-89b2-bbab565e48f6">
      <Url>https://arl.apgea.army.mil/ERP/VICTOR/_layouts/15/DocIdRedir.aspx?ID=S37QZM3HQXSZ-1683632891-8575</Url>
      <Description>S37QZM3HQXSZ-1683632891-8575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3C5F9A99DD0B4A9DE0922B18DB8F80" ma:contentTypeVersion="1" ma:contentTypeDescription="Create a new document." ma:contentTypeScope="" ma:versionID="bdb60323a27b431a7241e32dbafec686">
  <xsd:schema xmlns:xsd="http://www.w3.org/2001/XMLSchema" xmlns:xs="http://www.w3.org/2001/XMLSchema" xmlns:p="http://schemas.microsoft.com/office/2006/metadata/properties" xmlns:ns2="134fde19-086f-497d-89b2-bbab565e48f6" targetNamespace="http://schemas.microsoft.com/office/2006/metadata/properties" ma:root="true" ma:fieldsID="2bdd8b9e44367bc1b06d0ea2fe6ac7b9" ns2:_="">
    <xsd:import namespace="134fde19-086f-497d-89b2-bbab565e48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fde19-086f-497d-89b2-bbab565e48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FEFD74-9FBC-4157-8802-AFD8EC757C9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134fde19-086f-497d-89b2-bbab565e48f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259C10-FB9A-49E4-8806-FAFFDB01A2F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03BA0A3-9DBE-448D-9E5B-670FB034B1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4fde19-086f-497d-89b2-bbab565e48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13FA5FF-2111-4E01-9BF6-3626FF06C5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9394</TotalTime>
  <Words>1816</Words>
  <Application>Microsoft Office PowerPoint</Application>
  <PresentationFormat>On-screen Show (4:3)</PresentationFormat>
  <Paragraphs>201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Bold</vt:lpstr>
      <vt:lpstr>Times New Roman</vt:lpstr>
      <vt:lpstr>4_APPROVED FOR PUBLIC RELEASE</vt:lpstr>
      <vt:lpstr>5_APPROVED FOR PUBLIC RELEASE</vt:lpstr>
      <vt:lpstr>PowerPoint Presentation</vt:lpstr>
      <vt:lpstr>outline</vt:lpstr>
      <vt:lpstr>Quantitative characterization of our ability to envision the future of military technology – recent history </vt:lpstr>
      <vt:lpstr>Examples of technology forecasts</vt:lpstr>
      <vt:lpstr>Accuracy of “functional” forecasts is quite high!</vt:lpstr>
      <vt:lpstr>History and future may surprise us</vt:lpstr>
      <vt:lpstr>Quantitative analysis of technology history (with implications for the future) – infantry small arms, 1200-2020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hypothetical illustration</vt:lpstr>
      <vt:lpstr>Quantitative analysis of technology history (with implications for the future) – mobile direct fire systems, 1300-2020</vt:lpstr>
      <vt:lpstr>PowerPoint Presentation</vt:lpstr>
      <vt:lpstr>PowerPoint Presentation</vt:lpstr>
      <vt:lpstr>PowerPoint Presentation</vt:lpstr>
      <vt:lpstr>Recommendations and discussion</vt:lpstr>
      <vt:lpstr>Recommendations for r&amp;d analysts / managers</vt:lpstr>
      <vt:lpstr>Technology history is an (RE)Evolutionary process</vt:lpstr>
      <vt:lpstr>Can we accelerate the “evolution”?</vt:lpstr>
      <vt:lpstr>references</vt:lpstr>
      <vt:lpstr>BACKUP</vt:lpstr>
      <vt:lpstr>Helmet Innovation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Army</dc:title>
  <dc:subject>Active Army</dc:subject>
  <dc:creator>Albert Richard</dc:creator>
  <cp:keywords/>
  <dc:description/>
  <cp:lastModifiedBy>Chris Lawrence</cp:lastModifiedBy>
  <cp:revision>349</cp:revision>
  <cp:lastPrinted>2018-04-12T16:00:29Z</cp:lastPrinted>
  <dcterms:created xsi:type="dcterms:W3CDTF">2016-09-22T11:21:33Z</dcterms:created>
  <dcterms:modified xsi:type="dcterms:W3CDTF">2022-10-24T18:34:48Z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0x010100AF3C5F9A99DD0B4A9DE0922B18DB8F80</vt:lpwstr>
  </property>
  <property fmtid="{D5CDD505-2E9C-101B-9397-08002B2CF9AE}" pid="4" name="WorkflowChangePath">
    <vt:lpwstr>fa62ed53-5d34-4242-83f6-2fedcb8fc24a,5;fa62ed53-5d34-4242-83f6-2fedcb8fc24a,7;fa62ed53-5d34-4242-83f6-2fedcb8fc24a,11;fa62ed53-5d34-4242-83f6-2fedcb8fc24a,13;fa62ed53-5d34-4242-83f6-2fedcb8fc24a,15;fa62ed53-5d34-4242-83f6-2fedcb8fc24a,15;fa62ed53-5d34-424</vt:lpwstr>
  </property>
  <property fmtid="{D5CDD505-2E9C-101B-9397-08002B2CF9AE}" pid="5" name="_dlc_DocIdItemGuid">
    <vt:lpwstr>de9ccd7f-e79f-43c8-bc86-2123c7c4799e</vt:lpwstr>
  </property>
</Properties>
</file>